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avi" ContentType="video/avi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1"/>
  </p:notesMasterIdLst>
  <p:handoutMasterIdLst>
    <p:handoutMasterId r:id="rId52"/>
  </p:handoutMasterIdLst>
  <p:sldIdLst>
    <p:sldId id="256" r:id="rId2"/>
    <p:sldId id="299" r:id="rId3"/>
    <p:sldId id="300" r:id="rId4"/>
    <p:sldId id="257" r:id="rId5"/>
    <p:sldId id="289" r:id="rId6"/>
    <p:sldId id="258" r:id="rId7"/>
    <p:sldId id="259" r:id="rId8"/>
    <p:sldId id="260" r:id="rId9"/>
    <p:sldId id="288" r:id="rId10"/>
    <p:sldId id="262" r:id="rId11"/>
    <p:sldId id="302" r:id="rId12"/>
    <p:sldId id="263" r:id="rId13"/>
    <p:sldId id="273" r:id="rId14"/>
    <p:sldId id="272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304" r:id="rId24"/>
    <p:sldId id="303" r:id="rId25"/>
    <p:sldId id="275" r:id="rId26"/>
    <p:sldId id="296" r:id="rId27"/>
    <p:sldId id="283" r:id="rId28"/>
    <p:sldId id="291" r:id="rId29"/>
    <p:sldId id="292" r:id="rId30"/>
    <p:sldId id="274" r:id="rId31"/>
    <p:sldId id="281" r:id="rId32"/>
    <p:sldId id="298" r:id="rId33"/>
    <p:sldId id="284" r:id="rId34"/>
    <p:sldId id="305" r:id="rId35"/>
    <p:sldId id="290" r:id="rId36"/>
    <p:sldId id="279" r:id="rId37"/>
    <p:sldId id="280" r:id="rId38"/>
    <p:sldId id="285" r:id="rId39"/>
    <p:sldId id="297" r:id="rId40"/>
    <p:sldId id="286" r:id="rId41"/>
    <p:sldId id="287" r:id="rId42"/>
    <p:sldId id="276" r:id="rId43"/>
    <p:sldId id="277" r:id="rId44"/>
    <p:sldId id="306" r:id="rId45"/>
    <p:sldId id="278" r:id="rId46"/>
    <p:sldId id="293" r:id="rId47"/>
    <p:sldId id="294" r:id="rId48"/>
    <p:sldId id="295" r:id="rId49"/>
    <p:sldId id="307" r:id="rId5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447" autoAdjust="0"/>
  </p:normalViewPr>
  <p:slideViewPr>
    <p:cSldViewPr>
      <p:cViewPr>
        <p:scale>
          <a:sx n="90" d="100"/>
          <a:sy n="90" d="100"/>
        </p:scale>
        <p:origin x="-58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6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28AE4-9B7F-453E-A702-D69ADAA100F9}" type="datetimeFigureOut">
              <a:rPr lang="fr-BE" smtClean="0"/>
              <a:t>1/03/2013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70388-BE4B-4A02-BF0E-00E3FAC81FA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82155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CD0B9-5797-4E95-8249-CADF45C912A8}" type="datetimeFigureOut">
              <a:rPr lang="fr-BE" smtClean="0"/>
              <a:t>1/03/2013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B4B7B-854F-45D9-96B5-75B8332EB2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2567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B4B7B-854F-45D9-96B5-75B8332EB2B5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2112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B4B7B-854F-45D9-96B5-75B8332EB2B5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12832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B4B7B-854F-45D9-96B5-75B8332EB2B5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20866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B4B7B-854F-45D9-96B5-75B8332EB2B5}" type="slidenum">
              <a:rPr lang="fr-BE" smtClean="0"/>
              <a:t>44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57342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4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6FD9-8E40-4F34-BF74-BF78368C9BC7}" type="datetimeFigureOut">
              <a:rPr lang="fr-BE" smtClean="0"/>
              <a:t>1/03/2013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8823D-6114-4EAB-BBA0-1B22251BBDBD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6FD9-8E40-4F34-BF74-BF78368C9BC7}" type="datetimeFigureOut">
              <a:rPr lang="fr-BE" smtClean="0"/>
              <a:t>1/03/2013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8823D-6114-4EAB-BBA0-1B22251BBDBD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92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6FD9-8E40-4F34-BF74-BF78368C9BC7}" type="datetimeFigureOut">
              <a:rPr lang="fr-BE" smtClean="0"/>
              <a:t>1/03/2013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40599" y="6377462"/>
            <a:ext cx="3836404" cy="365125"/>
          </a:xfr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8823D-6114-4EAB-BBA0-1B22251BBDBD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6FD9-8E40-4F34-BF74-BF78368C9BC7}" type="datetimeFigureOut">
              <a:rPr lang="fr-BE" smtClean="0"/>
              <a:t>1/03/2013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8823D-6114-4EAB-BBA0-1B22251BBDBD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6FD9-8E40-4F34-BF74-BF78368C9BC7}" type="datetimeFigureOut">
              <a:rPr lang="fr-BE" smtClean="0"/>
              <a:t>1/03/2013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8823D-6114-4EAB-BBA0-1B22251BBDBD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6FD9-8E40-4F34-BF74-BF78368C9BC7}" type="datetimeFigureOut">
              <a:rPr lang="fr-BE" smtClean="0"/>
              <a:t>1/03/2013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8823D-6114-4EAB-BBA0-1B22251BBDBD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3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3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6FD9-8E40-4F34-BF74-BF78368C9BC7}" type="datetimeFigureOut">
              <a:rPr lang="fr-BE" smtClean="0"/>
              <a:t>1/03/2013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8823D-6114-4EAB-BBA0-1B22251BBDBD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6FD9-8E40-4F34-BF74-BF78368C9BC7}" type="datetimeFigureOut">
              <a:rPr lang="fr-BE" smtClean="0"/>
              <a:t>1/03/2013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8823D-6114-4EAB-BBA0-1B22251BBDBD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6FD9-8E40-4F34-BF74-BF78368C9BC7}" type="datetimeFigureOut">
              <a:rPr lang="fr-BE" smtClean="0"/>
              <a:t>1/03/2013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8823D-6114-4EAB-BBA0-1B22251BBDBD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839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9379" y="1743134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839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6FD9-8E40-4F34-BF74-BF78368C9BC7}" type="datetimeFigureOut">
              <a:rPr lang="fr-BE" smtClean="0"/>
              <a:t>1/03/2013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8823D-6114-4EAB-BBA0-1B22251BBDBD}" type="slidenum">
              <a:rPr lang="fr-BE" smtClean="0"/>
              <a:t>‹N°›</a:t>
            </a:fld>
            <a:endParaRPr lang="fr-BE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595" y="155448"/>
            <a:ext cx="2525151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AEC16FD9-8E40-4F34-BF74-BF78368C9BC7}" type="datetimeFigureOut">
              <a:rPr lang="fr-BE" smtClean="0"/>
              <a:t>1/03/2013</a:t>
            </a:fld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FB38823D-6114-4EAB-BBA0-1B22251BBDBD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4" y="2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775193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EC16FD9-8E40-4F34-BF74-BF78368C9BC7}" type="datetimeFigureOut">
              <a:rPr lang="fr-BE" smtClean="0"/>
              <a:t>1/03/2013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0601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B38823D-6114-4EAB-BBA0-1B22251BBDBD}" type="slidenum">
              <a:rPr lang="fr-BE" smtClean="0"/>
              <a:t>‹N°›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3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jpeg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4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jpeg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9.gif"/><Relationship Id="rId5" Type="http://schemas.openxmlformats.org/officeDocument/2006/relationships/image" Target="../media/image4.jpe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Plane%20struck%20by%20lightning%20in%20London.%20www.AirCrashObserver.com.mp4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package" Target="../embeddings/Document_Microsoft_Word1.docx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32.png"/><Relationship Id="rId5" Type="http://schemas.openxmlformats.org/officeDocument/2006/relationships/image" Target="../media/image4.jpe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2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jpe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9.gif"/><Relationship Id="rId5" Type="http://schemas.openxmlformats.org/officeDocument/2006/relationships/image" Target="../media/image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9404" y="1268760"/>
            <a:ext cx="8077200" cy="1673352"/>
          </a:xfrm>
        </p:spPr>
        <p:txBody>
          <a:bodyPr>
            <a:normAutofit/>
          </a:bodyPr>
          <a:lstStyle/>
          <a:p>
            <a:pPr algn="ctr"/>
            <a:r>
              <a:rPr lang="nl-BE" sz="7200" dirty="0" smtClean="0"/>
              <a:t>Coup de </a:t>
            </a:r>
            <a:r>
              <a:rPr lang="nl-BE" sz="7200" dirty="0" err="1" smtClean="0"/>
              <a:t>foudre</a:t>
            </a:r>
            <a:endParaRPr lang="nl-BE" sz="7200" dirty="0"/>
          </a:p>
        </p:txBody>
      </p:sp>
      <p:sp>
        <p:nvSpPr>
          <p:cNvPr id="4" name="ZoneTexte 3"/>
          <p:cNvSpPr txBox="1"/>
          <p:nvPr/>
        </p:nvSpPr>
        <p:spPr>
          <a:xfrm>
            <a:off x="971600" y="623731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>
                <a:solidFill>
                  <a:srgbClr val="92D050"/>
                </a:solidFill>
              </a:rPr>
              <a:t>Powerpoint</a:t>
            </a:r>
            <a:r>
              <a:rPr lang="nl-BE" dirty="0" smtClean="0">
                <a:solidFill>
                  <a:srgbClr val="92D050"/>
                </a:solidFill>
              </a:rPr>
              <a:t> </a:t>
            </a:r>
            <a:r>
              <a:rPr lang="nl-BE" dirty="0" err="1" smtClean="0">
                <a:solidFill>
                  <a:srgbClr val="92D050"/>
                </a:solidFill>
              </a:rPr>
              <a:t>créé</a:t>
            </a:r>
            <a:r>
              <a:rPr lang="nl-BE" dirty="0" smtClean="0">
                <a:solidFill>
                  <a:srgbClr val="92D050"/>
                </a:solidFill>
              </a:rPr>
              <a:t> par Astrid </a:t>
            </a:r>
            <a:r>
              <a:rPr lang="nl-BE" dirty="0" err="1" smtClean="0">
                <a:solidFill>
                  <a:srgbClr val="92D050"/>
                </a:solidFill>
              </a:rPr>
              <a:t>Delpature</a:t>
            </a:r>
            <a:r>
              <a:rPr lang="nl-BE" dirty="0" smtClean="0">
                <a:solidFill>
                  <a:srgbClr val="92D050"/>
                </a:solidFill>
              </a:rPr>
              <a:t> </a:t>
            </a:r>
            <a:r>
              <a:rPr lang="nl-BE" dirty="0" smtClean="0">
                <a:solidFill>
                  <a:srgbClr val="92D050"/>
                </a:solidFill>
              </a:rPr>
              <a:t>et </a:t>
            </a:r>
            <a:r>
              <a:rPr lang="nl-BE" dirty="0" smtClean="0">
                <a:solidFill>
                  <a:srgbClr val="92D050"/>
                </a:solidFill>
              </a:rPr>
              <a:t>Thibaut </a:t>
            </a:r>
            <a:r>
              <a:rPr lang="nl-BE" dirty="0" err="1" smtClean="0">
                <a:solidFill>
                  <a:srgbClr val="92D050"/>
                </a:solidFill>
              </a:rPr>
              <a:t>Huyge</a:t>
            </a:r>
            <a:r>
              <a:rPr lang="fr-BE" dirty="0" smtClean="0"/>
              <a:t>.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467544" y="537321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>
                <a:solidFill>
                  <a:srgbClr val="92D050"/>
                </a:solidFill>
              </a:rPr>
              <a:t>Projet</a:t>
            </a:r>
            <a:r>
              <a:rPr lang="nl-BE" dirty="0" smtClean="0">
                <a:solidFill>
                  <a:srgbClr val="92D050"/>
                </a:solidFill>
              </a:rPr>
              <a:t> </a:t>
            </a:r>
            <a:r>
              <a:rPr lang="nl-BE" dirty="0" err="1" smtClean="0">
                <a:solidFill>
                  <a:srgbClr val="92D050"/>
                </a:solidFill>
              </a:rPr>
              <a:t>développé</a:t>
            </a:r>
            <a:r>
              <a:rPr lang="nl-BE" dirty="0" smtClean="0">
                <a:solidFill>
                  <a:srgbClr val="92D050"/>
                </a:solidFill>
              </a:rPr>
              <a:t> par Astrid </a:t>
            </a:r>
            <a:r>
              <a:rPr lang="nl-BE" dirty="0" err="1" smtClean="0">
                <a:solidFill>
                  <a:srgbClr val="92D050"/>
                </a:solidFill>
              </a:rPr>
              <a:t>Delpature</a:t>
            </a:r>
            <a:r>
              <a:rPr lang="nl-BE" dirty="0" smtClean="0">
                <a:solidFill>
                  <a:srgbClr val="92D050"/>
                </a:solidFill>
              </a:rPr>
              <a:t>, Thibaut </a:t>
            </a:r>
            <a:r>
              <a:rPr lang="nl-BE" dirty="0" err="1" smtClean="0">
                <a:solidFill>
                  <a:srgbClr val="92D050"/>
                </a:solidFill>
              </a:rPr>
              <a:t>Huyge</a:t>
            </a:r>
            <a:r>
              <a:rPr lang="nl-BE" dirty="0" smtClean="0">
                <a:solidFill>
                  <a:srgbClr val="92D050"/>
                </a:solidFill>
              </a:rPr>
              <a:t>, Mathieu </a:t>
            </a:r>
            <a:r>
              <a:rPr lang="nl-BE" dirty="0" err="1" smtClean="0">
                <a:solidFill>
                  <a:srgbClr val="92D050"/>
                </a:solidFill>
              </a:rPr>
              <a:t>Bonnaudet</a:t>
            </a:r>
            <a:r>
              <a:rPr lang="nl-BE" dirty="0" smtClean="0">
                <a:solidFill>
                  <a:srgbClr val="92D050"/>
                </a:solidFill>
              </a:rPr>
              <a:t> , </a:t>
            </a:r>
            <a:r>
              <a:rPr lang="nl-BE" dirty="0" err="1" smtClean="0">
                <a:solidFill>
                  <a:srgbClr val="92D050"/>
                </a:solidFill>
              </a:rPr>
              <a:t>Amaury</a:t>
            </a:r>
            <a:r>
              <a:rPr lang="nl-BE" dirty="0">
                <a:solidFill>
                  <a:srgbClr val="92D050"/>
                </a:solidFill>
              </a:rPr>
              <a:t> </a:t>
            </a:r>
            <a:r>
              <a:rPr lang="nl-BE" dirty="0" err="1">
                <a:solidFill>
                  <a:srgbClr val="92D050"/>
                </a:solidFill>
              </a:rPr>
              <a:t>Lefevre</a:t>
            </a:r>
            <a:r>
              <a:rPr lang="nl-BE" dirty="0">
                <a:solidFill>
                  <a:srgbClr val="92D050"/>
                </a:solidFill>
              </a:rPr>
              <a:t> </a:t>
            </a:r>
            <a:r>
              <a:rPr lang="nl-BE" dirty="0" smtClean="0">
                <a:solidFill>
                  <a:srgbClr val="92D050"/>
                </a:solidFill>
              </a:rPr>
              <a:t>et </a:t>
            </a:r>
            <a:r>
              <a:rPr lang="nl-BE" dirty="0" smtClean="0">
                <a:solidFill>
                  <a:srgbClr val="92D050"/>
                </a:solidFill>
              </a:rPr>
              <a:t>Thomas </a:t>
            </a:r>
            <a:r>
              <a:rPr lang="nl-BE" dirty="0" err="1" smtClean="0">
                <a:solidFill>
                  <a:srgbClr val="92D050"/>
                </a:solidFill>
              </a:rPr>
              <a:t>Hembise</a:t>
            </a:r>
            <a:r>
              <a:rPr lang="nl-BE" dirty="0" smtClean="0">
                <a:solidFill>
                  <a:srgbClr val="92D050"/>
                </a:solidFill>
              </a:rPr>
              <a:t> </a:t>
            </a:r>
            <a:r>
              <a:rPr lang="nl-BE" dirty="0" smtClean="0">
                <a:solidFill>
                  <a:srgbClr val="92D050"/>
                </a:solidFill>
              </a:rPr>
              <a:t>, </a:t>
            </a:r>
            <a:r>
              <a:rPr lang="nl-BE" dirty="0" err="1" smtClean="0">
                <a:solidFill>
                  <a:srgbClr val="92D050"/>
                </a:solidFill>
              </a:rPr>
              <a:t>encadrés</a:t>
            </a:r>
            <a:r>
              <a:rPr lang="nl-BE" dirty="0" smtClean="0">
                <a:solidFill>
                  <a:srgbClr val="92D050"/>
                </a:solidFill>
              </a:rPr>
              <a:t> par </a:t>
            </a:r>
            <a:r>
              <a:rPr lang="nl-BE" dirty="0" err="1" smtClean="0">
                <a:solidFill>
                  <a:srgbClr val="92D050"/>
                </a:solidFill>
              </a:rPr>
              <a:t>Bernadette</a:t>
            </a:r>
            <a:r>
              <a:rPr lang="nl-BE" dirty="0" smtClean="0">
                <a:solidFill>
                  <a:srgbClr val="92D050"/>
                </a:solidFill>
              </a:rPr>
              <a:t> </a:t>
            </a:r>
            <a:r>
              <a:rPr lang="nl-BE" dirty="0" err="1" smtClean="0">
                <a:solidFill>
                  <a:srgbClr val="92D050"/>
                </a:solidFill>
              </a:rPr>
              <a:t>Anbergen</a:t>
            </a:r>
            <a:r>
              <a:rPr lang="nl-BE" dirty="0">
                <a:solidFill>
                  <a:srgbClr val="92D050"/>
                </a:solidFill>
              </a:rPr>
              <a:t>.</a:t>
            </a:r>
            <a:endParaRPr lang="nl-BE" dirty="0">
              <a:solidFill>
                <a:srgbClr val="92D05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6632"/>
            <a:ext cx="2196752" cy="1051878"/>
          </a:xfrm>
          <a:prstGeom prst="rect">
            <a:avLst/>
          </a:prstGeom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555" y="2852936"/>
            <a:ext cx="2793354" cy="209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Phénomènes</a:t>
            </a:r>
            <a:r>
              <a:rPr lang="nl-BE" dirty="0" smtClean="0"/>
              <a:t> </a:t>
            </a:r>
            <a:r>
              <a:rPr lang="nl-BE" dirty="0" err="1" smtClean="0"/>
              <a:t>électriques</a:t>
            </a:r>
            <a:r>
              <a:rPr lang="fr-BE" dirty="0" smtClean="0"/>
              <a:t>.</a:t>
            </a:r>
            <a:endParaRPr lang="fr-BE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9912167"/>
              </p:ext>
            </p:extLst>
          </p:nvPr>
        </p:nvGraphicFramePr>
        <p:xfrm>
          <a:off x="595313" y="1860550"/>
          <a:ext cx="7666037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5" name="Document" r:id="rId3" imgW="5508051" imgH="3615530" progId="Word.Document.12">
                  <p:embed/>
                </p:oleObj>
              </mc:Choice>
              <mc:Fallback>
                <p:oleObj name="Document" r:id="rId3" imgW="5508051" imgH="3615530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1860550"/>
                        <a:ext cx="7666037" cy="502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6768752" cy="507656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55576" y="764704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</a:t>
            </a:r>
            <a:r>
              <a:rPr lang="fr-BE" dirty="0" smtClean="0"/>
              <a:t>xpérience 5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03034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Champ</a:t>
            </a:r>
            <a:r>
              <a:rPr lang="nl-BE" dirty="0" smtClean="0"/>
              <a:t> </a:t>
            </a:r>
            <a:r>
              <a:rPr lang="nl-BE" dirty="0" err="1" smtClean="0"/>
              <a:t>électrique</a:t>
            </a:r>
            <a:r>
              <a:rPr lang="nl-BE" dirty="0" smtClean="0"/>
              <a:t> </a:t>
            </a:r>
            <a:r>
              <a:rPr lang="nl-BE" dirty="0" err="1" smtClean="0"/>
              <a:t>terrestre</a:t>
            </a:r>
            <a:r>
              <a:rPr lang="fr-BE" dirty="0" smtClean="0"/>
              <a:t>.</a:t>
            </a:r>
            <a:endParaRPr lang="fr-BE" dirty="0"/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300045"/>
              </p:ext>
            </p:extLst>
          </p:nvPr>
        </p:nvGraphicFramePr>
        <p:xfrm>
          <a:off x="542925" y="1489075"/>
          <a:ext cx="8293100" cy="516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8" name="Document" r:id="rId3" imgW="11891778" imgH="7345347" progId="Word.Document.12">
                  <p:embed/>
                </p:oleObj>
              </mc:Choice>
              <mc:Fallback>
                <p:oleObj name="Document" r:id="rId3" imgW="11891778" imgH="734534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" y="1489075"/>
                        <a:ext cx="8293100" cy="51673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0" name="Image 13" descr="http://i44.servimg.com/u/f44/11/04/95/44/dsc_0310.jpg"/>
          <p:cNvPicPr>
            <a:picLocks noChangeAspect="1" noChangeArrowheads="1"/>
          </p:cNvPicPr>
          <p:nvPr/>
        </p:nvPicPr>
        <p:blipFill>
          <a:blip r:embed="rId2" cstate="print"/>
          <a:srcRect l="3659" t="5441" r="3703" b="5215"/>
          <a:stretch>
            <a:fillRect/>
          </a:stretch>
        </p:blipFill>
        <p:spPr bwMode="auto">
          <a:xfrm>
            <a:off x="5759624" y="1484784"/>
            <a:ext cx="3384376" cy="2250053"/>
          </a:xfrm>
          <a:prstGeom prst="rect">
            <a:avLst/>
          </a:prstGeom>
          <a:noFill/>
        </p:spPr>
      </p:pic>
      <p:pic>
        <p:nvPicPr>
          <p:cNvPr id="54278" name="Image 25" descr="eclair-photo-eclair-plus-reussie_275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3491880" cy="2310013"/>
          </a:xfrm>
          <a:prstGeom prst="rect">
            <a:avLst/>
          </a:prstGeom>
          <a:noFill/>
        </p:spPr>
      </p:pic>
      <p:pic>
        <p:nvPicPr>
          <p:cNvPr id="54273" name="Image 27" descr="eclair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5608" y="4517370"/>
            <a:ext cx="3528392" cy="2340630"/>
          </a:xfrm>
          <a:prstGeom prst="rect">
            <a:avLst/>
          </a:prstGeom>
          <a:noFill/>
        </p:spPr>
      </p:pic>
      <p:pic>
        <p:nvPicPr>
          <p:cNvPr id="54274" name="Image 28" descr="http://manmonster.m.a.pic.centerblog.net/u9ap8loe.jpg"/>
          <p:cNvPicPr>
            <a:picLocks noChangeAspect="1" noChangeArrowheads="1"/>
          </p:cNvPicPr>
          <p:nvPr/>
        </p:nvPicPr>
        <p:blipFill>
          <a:blip r:embed="rId5" cstate="print"/>
          <a:srcRect b="7964"/>
          <a:stretch>
            <a:fillRect/>
          </a:stretch>
        </p:blipFill>
        <p:spPr bwMode="auto">
          <a:xfrm>
            <a:off x="0" y="4547413"/>
            <a:ext cx="3347864" cy="2310587"/>
          </a:xfrm>
          <a:prstGeom prst="rect">
            <a:avLst/>
          </a:prstGeom>
          <a:noFill/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-26394" y="3650781"/>
            <a:ext cx="2555776" cy="288032"/>
          </a:xfrm>
          <a:prstGeom prst="rect">
            <a:avLst/>
          </a:prstGeom>
          <a:gradFill rotWithShape="1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7F7F7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pperplate Gothic Bold"/>
                <a:ea typeface="Copperplate Gothic Bold"/>
                <a:cs typeface="Times New Roman" pitchFamily="18" charset="0"/>
              </a:rPr>
              <a:t>nuage</a:t>
            </a:r>
            <a:r>
              <a:rPr kumimoji="0" lang="nl-B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pperplate Gothic Bold"/>
                <a:ea typeface="Copperplate Gothic Bold"/>
                <a:cs typeface="Times New Roman" pitchFamily="18" charset="0"/>
              </a:rPr>
              <a:t> </a:t>
            </a:r>
            <a:r>
              <a:rPr kumimoji="0" lang="nl-B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pperplate Gothic Bold"/>
                <a:ea typeface="Copperplate Gothic Bold"/>
                <a:cs typeface="Times New Roman" pitchFamily="18" charset="0"/>
              </a:rPr>
              <a:t>- </a:t>
            </a:r>
            <a:r>
              <a:rPr kumimoji="0" lang="nl-B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pperplate Gothic Bold"/>
                <a:ea typeface="Copperplate Gothic Bold"/>
                <a:cs typeface="Times New Roman" pitchFamily="18" charset="0"/>
              </a:rPr>
              <a:t>sol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pperplate Gothic Bold"/>
              <a:cs typeface="Arial" pitchFamily="34" charset="0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6551713" y="3717032"/>
            <a:ext cx="2592287" cy="292100"/>
          </a:xfrm>
          <a:prstGeom prst="rect">
            <a:avLst/>
          </a:prstGeom>
          <a:gradFill rotWithShape="1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7F7F7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pperplate Gothic Bold"/>
                <a:ea typeface="Copperplate Gothic Bold"/>
                <a:cs typeface="Times New Roman" pitchFamily="18" charset="0"/>
              </a:rPr>
              <a:t>entre</a:t>
            </a:r>
            <a:r>
              <a:rPr kumimoji="0" lang="nl-B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pperplate Gothic Bold"/>
                <a:ea typeface="Copperplate Gothic Bold"/>
                <a:cs typeface="Times New Roman" pitchFamily="18" charset="0"/>
              </a:rPr>
              <a:t> </a:t>
            </a:r>
            <a:r>
              <a:rPr kumimoji="0" lang="nl-B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pperplate Gothic Bold"/>
                <a:ea typeface="Copperplate Gothic Bold"/>
                <a:cs typeface="Times New Roman" pitchFamily="18" charset="0"/>
              </a:rPr>
              <a:t>2 </a:t>
            </a:r>
            <a:r>
              <a:rPr kumimoji="0" lang="nl-B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pperplate Gothic Bold"/>
                <a:ea typeface="Copperplate Gothic Bold"/>
                <a:cs typeface="Times New Roman" pitchFamily="18" charset="0"/>
              </a:rPr>
              <a:t>nuages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pperplate Gothic Bold"/>
              <a:cs typeface="Arial" pitchFamily="34" charset="0"/>
            </a:endParaRP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fr-B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fr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4" name="Rectangle 12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7" name="Rectangle 15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fr-BE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fr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8" name="Rectangle 16"/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Types de décharges.</a:t>
            </a:r>
            <a:endParaRPr lang="fr-BE" dirty="0"/>
          </a:p>
        </p:txBody>
      </p:sp>
      <p:pic>
        <p:nvPicPr>
          <p:cNvPr id="17" name="Image 16" descr="http://img.over-blog.com/408x306/2/72/44/21/different-orages.JPG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2852936"/>
            <a:ext cx="4102862" cy="307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19100" sx="107000" sy="107000" algn="ctr" rotWithShape="0">
              <a:prstClr val="black">
                <a:alpha val="40000"/>
              </a:prstClr>
            </a:outerShdw>
          </a:effectLst>
        </p:spPr>
      </p:pic>
      <p:sp>
        <p:nvSpPr>
          <p:cNvPr id="54289" name="Rectangle 17"/>
          <p:cNvSpPr>
            <a:spLocks noChangeArrowheads="1"/>
          </p:cNvSpPr>
          <p:nvPr/>
        </p:nvSpPr>
        <p:spPr bwMode="auto">
          <a:xfrm>
            <a:off x="0" y="4293096"/>
            <a:ext cx="2555775" cy="292100"/>
          </a:xfrm>
          <a:prstGeom prst="rect">
            <a:avLst/>
          </a:prstGeom>
          <a:gradFill rotWithShape="1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7F7F7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nl-BE" altLang="zh-CN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pperplate Gothic Bold" charset="0"/>
                <a:ea typeface="SimSun" pitchFamily="2" charset="-122"/>
                <a:cs typeface="Arial" pitchFamily="34" charset="0"/>
              </a:rPr>
              <a:t>Intra-</a:t>
            </a:r>
            <a:r>
              <a:rPr kumimoji="0" lang="nl-BE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pperplate Gothic Bold" charset="0"/>
                <a:ea typeface="SimSun" pitchFamily="2" charset="-122"/>
                <a:cs typeface="Arial" pitchFamily="34" charset="0"/>
              </a:rPr>
              <a:t>nuages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90" name="Rectangle 18"/>
          <p:cNvSpPr>
            <a:spLocks noChangeArrowheads="1"/>
          </p:cNvSpPr>
          <p:nvPr/>
        </p:nvSpPr>
        <p:spPr bwMode="auto">
          <a:xfrm>
            <a:off x="6660232" y="4293096"/>
            <a:ext cx="2483768" cy="292100"/>
          </a:xfrm>
          <a:prstGeom prst="rect">
            <a:avLst/>
          </a:prstGeom>
          <a:gradFill rotWithShape="1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7F7F7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nl-BE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pperplate Gothic Bold" charset="0"/>
                <a:ea typeface="SimSun" pitchFamily="2" charset="-122"/>
                <a:cs typeface="Arial" pitchFamily="34" charset="0"/>
              </a:rPr>
              <a:t>nuage</a:t>
            </a:r>
            <a:r>
              <a:rPr kumimoji="0" lang="nl-BE" altLang="zh-CN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pperplate Gothic Bold" charset="0"/>
                <a:ea typeface="SimSun" pitchFamily="2" charset="-122"/>
                <a:cs typeface="Arial" pitchFamily="34" charset="0"/>
              </a:rPr>
              <a:t>- air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uinberg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24128" cy="4047776"/>
          </a:xfrm>
          <a:prstGeom prst="rect">
            <a:avLst/>
          </a:prstGeom>
        </p:spPr>
      </p:pic>
      <p:pic>
        <p:nvPicPr>
          <p:cNvPr id="3" name="Image 2" descr="eclai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5407" y="3789041"/>
            <a:ext cx="4628594" cy="306896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733" y="152401"/>
            <a:ext cx="8959267" cy="1251062"/>
          </a:xfrm>
        </p:spPr>
        <p:txBody>
          <a:bodyPr>
            <a:normAutofit/>
          </a:bodyPr>
          <a:lstStyle/>
          <a:p>
            <a:r>
              <a:rPr lang="nl-BE" dirty="0" err="1" smtClean="0"/>
              <a:t>Développement</a:t>
            </a:r>
            <a:r>
              <a:rPr lang="nl-BE" dirty="0" smtClean="0"/>
              <a:t> </a:t>
            </a:r>
            <a:r>
              <a:rPr lang="nl-BE" dirty="0" err="1" smtClean="0"/>
              <a:t>d’un</a:t>
            </a:r>
            <a:r>
              <a:rPr lang="nl-BE" dirty="0" smtClean="0"/>
              <a:t> </a:t>
            </a:r>
            <a:r>
              <a:rPr lang="nl-BE" dirty="0" err="1" smtClean="0"/>
              <a:t>éclair</a:t>
            </a:r>
            <a:r>
              <a:rPr lang="nl-BE" dirty="0" smtClean="0"/>
              <a:t>.</a:t>
            </a:r>
            <a:endParaRPr lang="fr-BE" dirty="0"/>
          </a:p>
        </p:txBody>
      </p:sp>
      <p:sp>
        <p:nvSpPr>
          <p:cNvPr id="31798" name="Freeform 54"/>
          <p:cNvSpPr>
            <a:spLocks/>
          </p:cNvSpPr>
          <p:nvPr/>
        </p:nvSpPr>
        <p:spPr bwMode="auto">
          <a:xfrm>
            <a:off x="1115616" y="1628800"/>
            <a:ext cx="7200800" cy="4752528"/>
          </a:xfrm>
          <a:custGeom>
            <a:avLst/>
            <a:gdLst/>
            <a:ahLst/>
            <a:cxnLst>
              <a:cxn ang="0">
                <a:pos x="5301" y="142"/>
              </a:cxn>
              <a:cxn ang="0">
                <a:pos x="5543" y="223"/>
              </a:cxn>
              <a:cxn ang="0">
                <a:pos x="5980" y="396"/>
              </a:cxn>
              <a:cxn ang="0">
                <a:pos x="6407" y="511"/>
              </a:cxn>
              <a:cxn ang="0">
                <a:pos x="7962" y="707"/>
              </a:cxn>
              <a:cxn ang="0">
                <a:pos x="9148" y="903"/>
              </a:cxn>
              <a:cxn ang="0">
                <a:pos x="9529" y="1087"/>
              </a:cxn>
              <a:cxn ang="0">
                <a:pos x="9793" y="1490"/>
              </a:cxn>
              <a:cxn ang="0">
                <a:pos x="9471" y="2504"/>
              </a:cxn>
              <a:cxn ang="0">
                <a:pos x="9022" y="2884"/>
              </a:cxn>
              <a:cxn ang="0">
                <a:pos x="8503" y="3149"/>
              </a:cxn>
              <a:cxn ang="0">
                <a:pos x="8319" y="3264"/>
              </a:cxn>
              <a:cxn ang="0">
                <a:pos x="7847" y="3713"/>
              </a:cxn>
              <a:cxn ang="0">
                <a:pos x="7720" y="3921"/>
              </a:cxn>
              <a:cxn ang="0">
                <a:pos x="7501" y="4739"/>
              </a:cxn>
              <a:cxn ang="0">
                <a:pos x="7766" y="5868"/>
              </a:cxn>
              <a:cxn ang="0">
                <a:pos x="8031" y="6144"/>
              </a:cxn>
              <a:cxn ang="0">
                <a:pos x="8423" y="6536"/>
              </a:cxn>
              <a:cxn ang="0">
                <a:pos x="8607" y="6881"/>
              </a:cxn>
              <a:cxn ang="0">
                <a:pos x="8595" y="7308"/>
              </a:cxn>
              <a:cxn ang="0">
                <a:pos x="7927" y="7768"/>
              </a:cxn>
              <a:cxn ang="0">
                <a:pos x="7582" y="7918"/>
              </a:cxn>
              <a:cxn ang="0">
                <a:pos x="5427" y="8022"/>
              </a:cxn>
              <a:cxn ang="0">
                <a:pos x="4540" y="7930"/>
              </a:cxn>
              <a:cxn ang="0">
                <a:pos x="3527" y="8022"/>
              </a:cxn>
              <a:cxn ang="0">
                <a:pos x="1395" y="7861"/>
              </a:cxn>
              <a:cxn ang="0">
                <a:pos x="877" y="7665"/>
              </a:cxn>
              <a:cxn ang="0">
                <a:pos x="704" y="7561"/>
              </a:cxn>
              <a:cxn ang="0">
                <a:pos x="670" y="6939"/>
              </a:cxn>
              <a:cxn ang="0">
                <a:pos x="969" y="6317"/>
              </a:cxn>
              <a:cxn ang="0">
                <a:pos x="1223" y="5971"/>
              </a:cxn>
              <a:cxn ang="0">
                <a:pos x="1511" y="5741"/>
              </a:cxn>
              <a:cxn ang="0">
                <a:pos x="1822" y="5142"/>
              </a:cxn>
              <a:cxn ang="0">
                <a:pos x="2052" y="4566"/>
              </a:cxn>
              <a:cxn ang="0">
                <a:pos x="2121" y="4347"/>
              </a:cxn>
              <a:cxn ang="0">
                <a:pos x="2121" y="3483"/>
              </a:cxn>
              <a:cxn ang="0">
                <a:pos x="1845" y="2930"/>
              </a:cxn>
              <a:cxn ang="0">
                <a:pos x="1603" y="2607"/>
              </a:cxn>
              <a:cxn ang="0">
                <a:pos x="1177" y="2135"/>
              </a:cxn>
              <a:cxn ang="0">
                <a:pos x="750" y="1882"/>
              </a:cxn>
              <a:cxn ang="0">
                <a:pos x="174" y="1467"/>
              </a:cxn>
              <a:cxn ang="0">
                <a:pos x="36" y="1167"/>
              </a:cxn>
              <a:cxn ang="0">
                <a:pos x="36" y="833"/>
              </a:cxn>
              <a:cxn ang="0">
                <a:pos x="739" y="442"/>
              </a:cxn>
              <a:cxn ang="0">
                <a:pos x="2905" y="269"/>
              </a:cxn>
              <a:cxn ang="0">
                <a:pos x="3561" y="131"/>
              </a:cxn>
            </a:cxnLst>
            <a:rect l="0" t="0" r="r" b="b"/>
            <a:pathLst>
              <a:path w="9822" h="8068">
                <a:moveTo>
                  <a:pt x="3999" y="4"/>
                </a:moveTo>
                <a:cubicBezTo>
                  <a:pt x="4259" y="8"/>
                  <a:pt x="4531" y="0"/>
                  <a:pt x="4794" y="27"/>
                </a:cubicBezTo>
                <a:cubicBezTo>
                  <a:pt x="4964" y="45"/>
                  <a:pt x="5135" y="102"/>
                  <a:pt x="5301" y="142"/>
                </a:cubicBezTo>
                <a:cubicBezTo>
                  <a:pt x="5373" y="190"/>
                  <a:pt x="5291" y="143"/>
                  <a:pt x="5416" y="177"/>
                </a:cubicBezTo>
                <a:cubicBezTo>
                  <a:pt x="5433" y="182"/>
                  <a:pt x="5446" y="194"/>
                  <a:pt x="5462" y="200"/>
                </a:cubicBezTo>
                <a:cubicBezTo>
                  <a:pt x="5499" y="214"/>
                  <a:pt x="5510" y="206"/>
                  <a:pt x="5543" y="223"/>
                </a:cubicBezTo>
                <a:cubicBezTo>
                  <a:pt x="5626" y="265"/>
                  <a:pt x="5529" y="231"/>
                  <a:pt x="5612" y="257"/>
                </a:cubicBezTo>
                <a:cubicBezTo>
                  <a:pt x="5658" y="288"/>
                  <a:pt x="5708" y="301"/>
                  <a:pt x="5761" y="315"/>
                </a:cubicBezTo>
                <a:cubicBezTo>
                  <a:pt x="5833" y="362"/>
                  <a:pt x="5898" y="376"/>
                  <a:pt x="5980" y="396"/>
                </a:cubicBezTo>
                <a:cubicBezTo>
                  <a:pt x="6117" y="430"/>
                  <a:pt x="5884" y="376"/>
                  <a:pt x="6061" y="430"/>
                </a:cubicBezTo>
                <a:cubicBezTo>
                  <a:pt x="6130" y="451"/>
                  <a:pt x="6222" y="462"/>
                  <a:pt x="6291" y="476"/>
                </a:cubicBezTo>
                <a:cubicBezTo>
                  <a:pt x="6331" y="484"/>
                  <a:pt x="6367" y="507"/>
                  <a:pt x="6407" y="511"/>
                </a:cubicBezTo>
                <a:cubicBezTo>
                  <a:pt x="6655" y="535"/>
                  <a:pt x="6897" y="602"/>
                  <a:pt x="7144" y="626"/>
                </a:cubicBezTo>
                <a:cubicBezTo>
                  <a:pt x="7291" y="657"/>
                  <a:pt x="7329" y="663"/>
                  <a:pt x="7513" y="672"/>
                </a:cubicBezTo>
                <a:cubicBezTo>
                  <a:pt x="7663" y="704"/>
                  <a:pt x="7805" y="701"/>
                  <a:pt x="7962" y="707"/>
                </a:cubicBezTo>
                <a:cubicBezTo>
                  <a:pt x="8153" y="730"/>
                  <a:pt x="8346" y="735"/>
                  <a:pt x="8538" y="753"/>
                </a:cubicBezTo>
                <a:cubicBezTo>
                  <a:pt x="8688" y="782"/>
                  <a:pt x="8838" y="797"/>
                  <a:pt x="8987" y="833"/>
                </a:cubicBezTo>
                <a:cubicBezTo>
                  <a:pt x="9038" y="859"/>
                  <a:pt x="9093" y="886"/>
                  <a:pt x="9148" y="903"/>
                </a:cubicBezTo>
                <a:cubicBezTo>
                  <a:pt x="9178" y="913"/>
                  <a:pt x="9241" y="926"/>
                  <a:pt x="9241" y="926"/>
                </a:cubicBezTo>
                <a:cubicBezTo>
                  <a:pt x="9285" y="956"/>
                  <a:pt x="9329" y="975"/>
                  <a:pt x="9379" y="995"/>
                </a:cubicBezTo>
                <a:cubicBezTo>
                  <a:pt x="9424" y="1040"/>
                  <a:pt x="9469" y="1066"/>
                  <a:pt x="9529" y="1087"/>
                </a:cubicBezTo>
                <a:cubicBezTo>
                  <a:pt x="9585" y="1143"/>
                  <a:pt x="9634" y="1205"/>
                  <a:pt x="9678" y="1271"/>
                </a:cubicBezTo>
                <a:cubicBezTo>
                  <a:pt x="9693" y="1294"/>
                  <a:pt x="9715" y="1314"/>
                  <a:pt x="9724" y="1340"/>
                </a:cubicBezTo>
                <a:cubicBezTo>
                  <a:pt x="9744" y="1399"/>
                  <a:pt x="9765" y="1435"/>
                  <a:pt x="9793" y="1490"/>
                </a:cubicBezTo>
                <a:cubicBezTo>
                  <a:pt x="9822" y="1682"/>
                  <a:pt x="9817" y="1948"/>
                  <a:pt x="9701" y="2124"/>
                </a:cubicBezTo>
                <a:cubicBezTo>
                  <a:pt x="9680" y="2188"/>
                  <a:pt x="9622" y="2294"/>
                  <a:pt x="9575" y="2343"/>
                </a:cubicBezTo>
                <a:cubicBezTo>
                  <a:pt x="9552" y="2409"/>
                  <a:pt x="9511" y="2452"/>
                  <a:pt x="9471" y="2504"/>
                </a:cubicBezTo>
                <a:cubicBezTo>
                  <a:pt x="9440" y="2544"/>
                  <a:pt x="9410" y="2590"/>
                  <a:pt x="9379" y="2631"/>
                </a:cubicBezTo>
                <a:cubicBezTo>
                  <a:pt x="9318" y="2713"/>
                  <a:pt x="9363" y="2691"/>
                  <a:pt x="9298" y="2711"/>
                </a:cubicBezTo>
                <a:cubicBezTo>
                  <a:pt x="9218" y="2793"/>
                  <a:pt x="9131" y="2848"/>
                  <a:pt x="9022" y="2884"/>
                </a:cubicBezTo>
                <a:cubicBezTo>
                  <a:pt x="8950" y="2939"/>
                  <a:pt x="8866" y="2970"/>
                  <a:pt x="8780" y="2999"/>
                </a:cubicBezTo>
                <a:cubicBezTo>
                  <a:pt x="8673" y="3106"/>
                  <a:pt x="8841" y="2949"/>
                  <a:pt x="8676" y="3057"/>
                </a:cubicBezTo>
                <a:cubicBezTo>
                  <a:pt x="8621" y="3093"/>
                  <a:pt x="8562" y="3120"/>
                  <a:pt x="8503" y="3149"/>
                </a:cubicBezTo>
                <a:cubicBezTo>
                  <a:pt x="8486" y="3158"/>
                  <a:pt x="8474" y="3173"/>
                  <a:pt x="8457" y="3183"/>
                </a:cubicBezTo>
                <a:cubicBezTo>
                  <a:pt x="8395" y="3219"/>
                  <a:pt x="8451" y="3166"/>
                  <a:pt x="8388" y="3218"/>
                </a:cubicBezTo>
                <a:cubicBezTo>
                  <a:pt x="8330" y="3266"/>
                  <a:pt x="8379" y="3244"/>
                  <a:pt x="8319" y="3264"/>
                </a:cubicBezTo>
                <a:cubicBezTo>
                  <a:pt x="8254" y="3307"/>
                  <a:pt x="8195" y="3364"/>
                  <a:pt x="8135" y="3414"/>
                </a:cubicBezTo>
                <a:cubicBezTo>
                  <a:pt x="8096" y="3446"/>
                  <a:pt x="8090" y="3478"/>
                  <a:pt x="8042" y="3495"/>
                </a:cubicBezTo>
                <a:cubicBezTo>
                  <a:pt x="7987" y="3576"/>
                  <a:pt x="7893" y="3621"/>
                  <a:pt x="7847" y="3713"/>
                </a:cubicBezTo>
                <a:cubicBezTo>
                  <a:pt x="7839" y="3728"/>
                  <a:pt x="7833" y="3744"/>
                  <a:pt x="7824" y="3759"/>
                </a:cubicBezTo>
                <a:cubicBezTo>
                  <a:pt x="7809" y="3783"/>
                  <a:pt x="7777" y="3829"/>
                  <a:pt x="7777" y="3829"/>
                </a:cubicBezTo>
                <a:cubicBezTo>
                  <a:pt x="7754" y="3899"/>
                  <a:pt x="7782" y="3828"/>
                  <a:pt x="7720" y="3921"/>
                </a:cubicBezTo>
                <a:cubicBezTo>
                  <a:pt x="7684" y="3976"/>
                  <a:pt x="7659" y="4054"/>
                  <a:pt x="7639" y="4117"/>
                </a:cubicBezTo>
                <a:cubicBezTo>
                  <a:pt x="7600" y="4235"/>
                  <a:pt x="7569" y="4363"/>
                  <a:pt x="7547" y="4485"/>
                </a:cubicBezTo>
                <a:cubicBezTo>
                  <a:pt x="7533" y="4563"/>
                  <a:pt x="7527" y="4662"/>
                  <a:pt x="7501" y="4739"/>
                </a:cubicBezTo>
                <a:cubicBezTo>
                  <a:pt x="7478" y="5044"/>
                  <a:pt x="7456" y="5413"/>
                  <a:pt x="7639" y="5683"/>
                </a:cubicBezTo>
                <a:cubicBezTo>
                  <a:pt x="7654" y="5742"/>
                  <a:pt x="7687" y="5801"/>
                  <a:pt x="7731" y="5845"/>
                </a:cubicBezTo>
                <a:cubicBezTo>
                  <a:pt x="7741" y="5855"/>
                  <a:pt x="7756" y="5858"/>
                  <a:pt x="7766" y="5868"/>
                </a:cubicBezTo>
                <a:cubicBezTo>
                  <a:pt x="7846" y="5946"/>
                  <a:pt x="7764" y="5883"/>
                  <a:pt x="7824" y="5948"/>
                </a:cubicBezTo>
                <a:cubicBezTo>
                  <a:pt x="7868" y="5996"/>
                  <a:pt x="7916" y="6040"/>
                  <a:pt x="7962" y="6087"/>
                </a:cubicBezTo>
                <a:cubicBezTo>
                  <a:pt x="8058" y="6185"/>
                  <a:pt x="7928" y="6022"/>
                  <a:pt x="8031" y="6144"/>
                </a:cubicBezTo>
                <a:cubicBezTo>
                  <a:pt x="8095" y="6220"/>
                  <a:pt x="8174" y="6285"/>
                  <a:pt x="8250" y="6351"/>
                </a:cubicBezTo>
                <a:cubicBezTo>
                  <a:pt x="8326" y="6417"/>
                  <a:pt x="8240" y="6353"/>
                  <a:pt x="8319" y="6432"/>
                </a:cubicBezTo>
                <a:cubicBezTo>
                  <a:pt x="8354" y="6467"/>
                  <a:pt x="8393" y="6495"/>
                  <a:pt x="8423" y="6536"/>
                </a:cubicBezTo>
                <a:cubicBezTo>
                  <a:pt x="8461" y="6590"/>
                  <a:pt x="8483" y="6653"/>
                  <a:pt x="8515" y="6709"/>
                </a:cubicBezTo>
                <a:cubicBezTo>
                  <a:pt x="8524" y="6726"/>
                  <a:pt x="8540" y="6738"/>
                  <a:pt x="8549" y="6755"/>
                </a:cubicBezTo>
                <a:cubicBezTo>
                  <a:pt x="8571" y="6795"/>
                  <a:pt x="8586" y="6840"/>
                  <a:pt x="8607" y="6881"/>
                </a:cubicBezTo>
                <a:cubicBezTo>
                  <a:pt x="8618" y="6941"/>
                  <a:pt x="8633" y="6993"/>
                  <a:pt x="8641" y="7054"/>
                </a:cubicBezTo>
                <a:cubicBezTo>
                  <a:pt x="8621" y="7340"/>
                  <a:pt x="8656" y="7132"/>
                  <a:pt x="8607" y="7262"/>
                </a:cubicBezTo>
                <a:cubicBezTo>
                  <a:pt x="8601" y="7277"/>
                  <a:pt x="8604" y="7295"/>
                  <a:pt x="8595" y="7308"/>
                </a:cubicBezTo>
                <a:cubicBezTo>
                  <a:pt x="8541" y="7385"/>
                  <a:pt x="8453" y="7405"/>
                  <a:pt x="8388" y="7469"/>
                </a:cubicBezTo>
                <a:cubicBezTo>
                  <a:pt x="8374" y="7483"/>
                  <a:pt x="8367" y="7502"/>
                  <a:pt x="8353" y="7515"/>
                </a:cubicBezTo>
                <a:cubicBezTo>
                  <a:pt x="8249" y="7609"/>
                  <a:pt x="8058" y="7727"/>
                  <a:pt x="7927" y="7768"/>
                </a:cubicBezTo>
                <a:cubicBezTo>
                  <a:pt x="7864" y="7811"/>
                  <a:pt x="7789" y="7838"/>
                  <a:pt x="7720" y="7872"/>
                </a:cubicBezTo>
                <a:cubicBezTo>
                  <a:pt x="7687" y="7888"/>
                  <a:pt x="7651" y="7895"/>
                  <a:pt x="7616" y="7907"/>
                </a:cubicBezTo>
                <a:cubicBezTo>
                  <a:pt x="7605" y="7911"/>
                  <a:pt x="7582" y="7918"/>
                  <a:pt x="7582" y="7918"/>
                </a:cubicBezTo>
                <a:cubicBezTo>
                  <a:pt x="7509" y="7974"/>
                  <a:pt x="7407" y="7989"/>
                  <a:pt x="7317" y="8010"/>
                </a:cubicBezTo>
                <a:cubicBezTo>
                  <a:pt x="7205" y="8066"/>
                  <a:pt x="7084" y="8059"/>
                  <a:pt x="6960" y="8068"/>
                </a:cubicBezTo>
                <a:cubicBezTo>
                  <a:pt x="6447" y="8060"/>
                  <a:pt x="5939" y="8043"/>
                  <a:pt x="5427" y="8022"/>
                </a:cubicBezTo>
                <a:cubicBezTo>
                  <a:pt x="5389" y="8018"/>
                  <a:pt x="5350" y="8014"/>
                  <a:pt x="5312" y="8010"/>
                </a:cubicBezTo>
                <a:cubicBezTo>
                  <a:pt x="5224" y="8002"/>
                  <a:pt x="5047" y="7987"/>
                  <a:pt x="5047" y="7987"/>
                </a:cubicBezTo>
                <a:cubicBezTo>
                  <a:pt x="4892" y="7937"/>
                  <a:pt x="4704" y="7961"/>
                  <a:pt x="4540" y="7930"/>
                </a:cubicBezTo>
                <a:cubicBezTo>
                  <a:pt x="4348" y="7934"/>
                  <a:pt x="4156" y="7934"/>
                  <a:pt x="3964" y="7941"/>
                </a:cubicBezTo>
                <a:cubicBezTo>
                  <a:pt x="3903" y="7943"/>
                  <a:pt x="3840" y="7976"/>
                  <a:pt x="3780" y="7987"/>
                </a:cubicBezTo>
                <a:cubicBezTo>
                  <a:pt x="3697" y="8002"/>
                  <a:pt x="3611" y="8013"/>
                  <a:pt x="3527" y="8022"/>
                </a:cubicBezTo>
                <a:cubicBezTo>
                  <a:pt x="3166" y="8015"/>
                  <a:pt x="2833" y="7993"/>
                  <a:pt x="2478" y="7976"/>
                </a:cubicBezTo>
                <a:cubicBezTo>
                  <a:pt x="2286" y="7936"/>
                  <a:pt x="2075" y="7944"/>
                  <a:pt x="1879" y="7930"/>
                </a:cubicBezTo>
                <a:cubicBezTo>
                  <a:pt x="1716" y="7918"/>
                  <a:pt x="1558" y="7876"/>
                  <a:pt x="1395" y="7861"/>
                </a:cubicBezTo>
                <a:cubicBezTo>
                  <a:pt x="1384" y="7857"/>
                  <a:pt x="1372" y="7854"/>
                  <a:pt x="1361" y="7849"/>
                </a:cubicBezTo>
                <a:cubicBezTo>
                  <a:pt x="1345" y="7842"/>
                  <a:pt x="1331" y="7832"/>
                  <a:pt x="1315" y="7826"/>
                </a:cubicBezTo>
                <a:cubicBezTo>
                  <a:pt x="1159" y="7769"/>
                  <a:pt x="1024" y="7751"/>
                  <a:pt x="877" y="7665"/>
                </a:cubicBezTo>
                <a:cubicBezTo>
                  <a:pt x="869" y="7653"/>
                  <a:pt x="866" y="7638"/>
                  <a:pt x="854" y="7630"/>
                </a:cubicBezTo>
                <a:cubicBezTo>
                  <a:pt x="841" y="7621"/>
                  <a:pt x="823" y="7625"/>
                  <a:pt x="808" y="7619"/>
                </a:cubicBezTo>
                <a:cubicBezTo>
                  <a:pt x="774" y="7605"/>
                  <a:pt x="735" y="7581"/>
                  <a:pt x="704" y="7561"/>
                </a:cubicBezTo>
                <a:cubicBezTo>
                  <a:pt x="679" y="7524"/>
                  <a:pt x="655" y="7498"/>
                  <a:pt x="635" y="7457"/>
                </a:cubicBezTo>
                <a:cubicBezTo>
                  <a:pt x="621" y="7400"/>
                  <a:pt x="609" y="7355"/>
                  <a:pt x="601" y="7296"/>
                </a:cubicBezTo>
                <a:cubicBezTo>
                  <a:pt x="608" y="7168"/>
                  <a:pt x="599" y="7047"/>
                  <a:pt x="670" y="6939"/>
                </a:cubicBezTo>
                <a:cubicBezTo>
                  <a:pt x="680" y="6886"/>
                  <a:pt x="687" y="6857"/>
                  <a:pt x="716" y="6812"/>
                </a:cubicBezTo>
                <a:cubicBezTo>
                  <a:pt x="738" y="6718"/>
                  <a:pt x="798" y="6633"/>
                  <a:pt x="842" y="6547"/>
                </a:cubicBezTo>
                <a:cubicBezTo>
                  <a:pt x="882" y="6469"/>
                  <a:pt x="923" y="6392"/>
                  <a:pt x="969" y="6317"/>
                </a:cubicBezTo>
                <a:cubicBezTo>
                  <a:pt x="1005" y="6260"/>
                  <a:pt x="1030" y="6185"/>
                  <a:pt x="1073" y="6133"/>
                </a:cubicBezTo>
                <a:cubicBezTo>
                  <a:pt x="1097" y="6104"/>
                  <a:pt x="1130" y="6082"/>
                  <a:pt x="1153" y="6052"/>
                </a:cubicBezTo>
                <a:cubicBezTo>
                  <a:pt x="1179" y="6018"/>
                  <a:pt x="1191" y="5998"/>
                  <a:pt x="1223" y="5971"/>
                </a:cubicBezTo>
                <a:cubicBezTo>
                  <a:pt x="1245" y="5952"/>
                  <a:pt x="1295" y="5928"/>
                  <a:pt x="1315" y="5914"/>
                </a:cubicBezTo>
                <a:cubicBezTo>
                  <a:pt x="1365" y="5881"/>
                  <a:pt x="1382" y="5848"/>
                  <a:pt x="1441" y="5833"/>
                </a:cubicBezTo>
                <a:cubicBezTo>
                  <a:pt x="1484" y="5750"/>
                  <a:pt x="1441" y="5821"/>
                  <a:pt x="1511" y="5741"/>
                </a:cubicBezTo>
                <a:cubicBezTo>
                  <a:pt x="1554" y="5691"/>
                  <a:pt x="1584" y="5632"/>
                  <a:pt x="1626" y="5580"/>
                </a:cubicBezTo>
                <a:cubicBezTo>
                  <a:pt x="1653" y="5485"/>
                  <a:pt x="1698" y="5398"/>
                  <a:pt x="1729" y="5303"/>
                </a:cubicBezTo>
                <a:cubicBezTo>
                  <a:pt x="1748" y="5244"/>
                  <a:pt x="1797" y="5199"/>
                  <a:pt x="1822" y="5142"/>
                </a:cubicBezTo>
                <a:cubicBezTo>
                  <a:pt x="1842" y="5096"/>
                  <a:pt x="1850" y="5050"/>
                  <a:pt x="1868" y="5004"/>
                </a:cubicBezTo>
                <a:cubicBezTo>
                  <a:pt x="1895" y="4932"/>
                  <a:pt x="1952" y="4857"/>
                  <a:pt x="1971" y="4785"/>
                </a:cubicBezTo>
                <a:cubicBezTo>
                  <a:pt x="1991" y="4708"/>
                  <a:pt x="2025" y="4640"/>
                  <a:pt x="2052" y="4566"/>
                </a:cubicBezTo>
                <a:cubicBezTo>
                  <a:pt x="2060" y="4543"/>
                  <a:pt x="2069" y="4521"/>
                  <a:pt x="2075" y="4497"/>
                </a:cubicBezTo>
                <a:cubicBezTo>
                  <a:pt x="2081" y="4474"/>
                  <a:pt x="2080" y="4450"/>
                  <a:pt x="2087" y="4428"/>
                </a:cubicBezTo>
                <a:cubicBezTo>
                  <a:pt x="2096" y="4400"/>
                  <a:pt x="2112" y="4375"/>
                  <a:pt x="2121" y="4347"/>
                </a:cubicBezTo>
                <a:cubicBezTo>
                  <a:pt x="2125" y="4312"/>
                  <a:pt x="2128" y="4278"/>
                  <a:pt x="2133" y="4243"/>
                </a:cubicBezTo>
                <a:cubicBezTo>
                  <a:pt x="2140" y="4189"/>
                  <a:pt x="2156" y="4082"/>
                  <a:pt x="2156" y="4082"/>
                </a:cubicBezTo>
                <a:cubicBezTo>
                  <a:pt x="2153" y="3968"/>
                  <a:pt x="2173" y="3647"/>
                  <a:pt x="2121" y="3483"/>
                </a:cubicBezTo>
                <a:cubicBezTo>
                  <a:pt x="2118" y="3473"/>
                  <a:pt x="2048" y="3270"/>
                  <a:pt x="2029" y="3241"/>
                </a:cubicBezTo>
                <a:cubicBezTo>
                  <a:pt x="1979" y="3167"/>
                  <a:pt x="1924" y="3089"/>
                  <a:pt x="1879" y="3011"/>
                </a:cubicBezTo>
                <a:cubicBezTo>
                  <a:pt x="1864" y="2986"/>
                  <a:pt x="1863" y="2953"/>
                  <a:pt x="1845" y="2930"/>
                </a:cubicBezTo>
                <a:cubicBezTo>
                  <a:pt x="1833" y="2915"/>
                  <a:pt x="1813" y="2909"/>
                  <a:pt x="1799" y="2895"/>
                </a:cubicBezTo>
                <a:cubicBezTo>
                  <a:pt x="1778" y="2874"/>
                  <a:pt x="1760" y="2849"/>
                  <a:pt x="1741" y="2826"/>
                </a:cubicBezTo>
                <a:cubicBezTo>
                  <a:pt x="1686" y="2760"/>
                  <a:pt x="1658" y="2673"/>
                  <a:pt x="1603" y="2607"/>
                </a:cubicBezTo>
                <a:cubicBezTo>
                  <a:pt x="1546" y="2539"/>
                  <a:pt x="1470" y="2475"/>
                  <a:pt x="1407" y="2412"/>
                </a:cubicBezTo>
                <a:cubicBezTo>
                  <a:pt x="1353" y="2358"/>
                  <a:pt x="1306" y="2297"/>
                  <a:pt x="1257" y="2239"/>
                </a:cubicBezTo>
                <a:cubicBezTo>
                  <a:pt x="1231" y="2208"/>
                  <a:pt x="1207" y="2161"/>
                  <a:pt x="1177" y="2135"/>
                </a:cubicBezTo>
                <a:cubicBezTo>
                  <a:pt x="1145" y="2108"/>
                  <a:pt x="1099" y="2093"/>
                  <a:pt x="1061" y="2078"/>
                </a:cubicBezTo>
                <a:cubicBezTo>
                  <a:pt x="1013" y="2029"/>
                  <a:pt x="955" y="2003"/>
                  <a:pt x="900" y="1962"/>
                </a:cubicBezTo>
                <a:cubicBezTo>
                  <a:pt x="792" y="1881"/>
                  <a:pt x="846" y="1900"/>
                  <a:pt x="750" y="1882"/>
                </a:cubicBezTo>
                <a:cubicBezTo>
                  <a:pt x="641" y="1815"/>
                  <a:pt x="530" y="1744"/>
                  <a:pt x="416" y="1686"/>
                </a:cubicBezTo>
                <a:cubicBezTo>
                  <a:pt x="362" y="1659"/>
                  <a:pt x="310" y="1638"/>
                  <a:pt x="266" y="1594"/>
                </a:cubicBezTo>
                <a:cubicBezTo>
                  <a:pt x="233" y="1561"/>
                  <a:pt x="195" y="1510"/>
                  <a:pt x="174" y="1467"/>
                </a:cubicBezTo>
                <a:cubicBezTo>
                  <a:pt x="169" y="1456"/>
                  <a:pt x="170" y="1442"/>
                  <a:pt x="163" y="1432"/>
                </a:cubicBezTo>
                <a:cubicBezTo>
                  <a:pt x="154" y="1418"/>
                  <a:pt x="138" y="1411"/>
                  <a:pt x="128" y="1398"/>
                </a:cubicBezTo>
                <a:cubicBezTo>
                  <a:pt x="77" y="1330"/>
                  <a:pt x="55" y="1248"/>
                  <a:pt x="36" y="1167"/>
                </a:cubicBezTo>
                <a:cubicBezTo>
                  <a:pt x="29" y="1136"/>
                  <a:pt x="21" y="1106"/>
                  <a:pt x="13" y="1075"/>
                </a:cubicBezTo>
                <a:cubicBezTo>
                  <a:pt x="9" y="1060"/>
                  <a:pt x="1" y="1029"/>
                  <a:pt x="1" y="1029"/>
                </a:cubicBezTo>
                <a:cubicBezTo>
                  <a:pt x="15" y="879"/>
                  <a:pt x="0" y="943"/>
                  <a:pt x="36" y="833"/>
                </a:cubicBezTo>
                <a:cubicBezTo>
                  <a:pt x="48" y="797"/>
                  <a:pt x="90" y="780"/>
                  <a:pt x="117" y="753"/>
                </a:cubicBezTo>
                <a:cubicBezTo>
                  <a:pt x="186" y="685"/>
                  <a:pt x="311" y="615"/>
                  <a:pt x="405" y="591"/>
                </a:cubicBezTo>
                <a:cubicBezTo>
                  <a:pt x="506" y="523"/>
                  <a:pt x="620" y="470"/>
                  <a:pt x="739" y="442"/>
                </a:cubicBezTo>
                <a:cubicBezTo>
                  <a:pt x="819" y="388"/>
                  <a:pt x="968" y="372"/>
                  <a:pt x="1061" y="361"/>
                </a:cubicBezTo>
                <a:cubicBezTo>
                  <a:pt x="1419" y="318"/>
                  <a:pt x="1771" y="311"/>
                  <a:pt x="2133" y="303"/>
                </a:cubicBezTo>
                <a:cubicBezTo>
                  <a:pt x="2392" y="288"/>
                  <a:pt x="2644" y="276"/>
                  <a:pt x="2905" y="269"/>
                </a:cubicBezTo>
                <a:cubicBezTo>
                  <a:pt x="3008" y="251"/>
                  <a:pt x="3112" y="235"/>
                  <a:pt x="3216" y="223"/>
                </a:cubicBezTo>
                <a:cubicBezTo>
                  <a:pt x="3299" y="194"/>
                  <a:pt x="3385" y="171"/>
                  <a:pt x="3469" y="142"/>
                </a:cubicBezTo>
                <a:cubicBezTo>
                  <a:pt x="3498" y="132"/>
                  <a:pt x="3530" y="136"/>
                  <a:pt x="3561" y="131"/>
                </a:cubicBezTo>
                <a:cubicBezTo>
                  <a:pt x="3621" y="122"/>
                  <a:pt x="3675" y="99"/>
                  <a:pt x="3734" y="85"/>
                </a:cubicBezTo>
                <a:cubicBezTo>
                  <a:pt x="3802" y="68"/>
                  <a:pt x="3949" y="49"/>
                  <a:pt x="3999" y="4"/>
                </a:cubicBezTo>
                <a:close/>
              </a:path>
            </a:pathLst>
          </a:custGeom>
          <a:gradFill rotWithShape="1">
            <a:gsLst>
              <a:gs pos="0">
                <a:srgbClr val="A5A5A5"/>
              </a:gs>
              <a:gs pos="100000">
                <a:srgbClr val="3A3A3A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97" name="AutoShape 53"/>
          <p:cNvSpPr>
            <a:spLocks noChangeArrowheads="1"/>
          </p:cNvSpPr>
          <p:nvPr/>
        </p:nvSpPr>
        <p:spPr bwMode="auto">
          <a:xfrm>
            <a:off x="6228184" y="5805264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96" name="AutoShape 52"/>
          <p:cNvSpPr>
            <a:spLocks noChangeArrowheads="1"/>
          </p:cNvSpPr>
          <p:nvPr/>
        </p:nvSpPr>
        <p:spPr bwMode="auto">
          <a:xfrm>
            <a:off x="5940152" y="537321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95" name="AutoShape 51"/>
          <p:cNvSpPr>
            <a:spLocks noChangeArrowheads="1"/>
          </p:cNvSpPr>
          <p:nvPr/>
        </p:nvSpPr>
        <p:spPr bwMode="auto">
          <a:xfrm>
            <a:off x="5724128" y="5877272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94" name="AutoShape 50"/>
          <p:cNvSpPr>
            <a:spLocks noChangeArrowheads="1"/>
          </p:cNvSpPr>
          <p:nvPr/>
        </p:nvSpPr>
        <p:spPr bwMode="auto">
          <a:xfrm>
            <a:off x="5508104" y="5445224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93" name="AutoShape 49"/>
          <p:cNvSpPr>
            <a:spLocks noChangeArrowheads="1"/>
          </p:cNvSpPr>
          <p:nvPr/>
        </p:nvSpPr>
        <p:spPr bwMode="auto">
          <a:xfrm>
            <a:off x="1691680" y="206084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92" name="AutoShape 48"/>
          <p:cNvSpPr>
            <a:spLocks noChangeArrowheads="1"/>
          </p:cNvSpPr>
          <p:nvPr/>
        </p:nvSpPr>
        <p:spPr bwMode="auto">
          <a:xfrm>
            <a:off x="2267744" y="249289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91" name="AutoShape 47"/>
          <p:cNvSpPr>
            <a:spLocks noChangeArrowheads="1"/>
          </p:cNvSpPr>
          <p:nvPr/>
        </p:nvSpPr>
        <p:spPr bwMode="auto">
          <a:xfrm>
            <a:off x="2555776" y="19888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90" name="AutoShape 46"/>
          <p:cNvSpPr>
            <a:spLocks noChangeArrowheads="1"/>
          </p:cNvSpPr>
          <p:nvPr/>
        </p:nvSpPr>
        <p:spPr bwMode="auto">
          <a:xfrm>
            <a:off x="2987824" y="2564904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89" name="AutoShape 45"/>
          <p:cNvSpPr>
            <a:spLocks noChangeArrowheads="1"/>
          </p:cNvSpPr>
          <p:nvPr/>
        </p:nvSpPr>
        <p:spPr bwMode="auto">
          <a:xfrm>
            <a:off x="3275856" y="1916832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88" name="AutoShape 44"/>
          <p:cNvSpPr>
            <a:spLocks noChangeArrowheads="1"/>
          </p:cNvSpPr>
          <p:nvPr/>
        </p:nvSpPr>
        <p:spPr bwMode="auto">
          <a:xfrm>
            <a:off x="4427984" y="2564904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87" name="AutoShape 43"/>
          <p:cNvSpPr>
            <a:spLocks noChangeArrowheads="1"/>
          </p:cNvSpPr>
          <p:nvPr/>
        </p:nvSpPr>
        <p:spPr bwMode="auto">
          <a:xfrm>
            <a:off x="4139952" y="19888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86" name="AutoShape 42"/>
          <p:cNvSpPr>
            <a:spLocks noChangeArrowheads="1"/>
          </p:cNvSpPr>
          <p:nvPr/>
        </p:nvSpPr>
        <p:spPr bwMode="auto">
          <a:xfrm>
            <a:off x="4932040" y="1916832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85" name="AutoShape 41"/>
          <p:cNvSpPr>
            <a:spLocks noChangeArrowheads="1"/>
          </p:cNvSpPr>
          <p:nvPr/>
        </p:nvSpPr>
        <p:spPr bwMode="auto">
          <a:xfrm>
            <a:off x="5796136" y="2204864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84" name="AutoShape 40"/>
          <p:cNvSpPr>
            <a:spLocks noChangeArrowheads="1"/>
          </p:cNvSpPr>
          <p:nvPr/>
        </p:nvSpPr>
        <p:spPr bwMode="auto">
          <a:xfrm>
            <a:off x="6588224" y="2204864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83" name="AutoShape 39"/>
          <p:cNvSpPr>
            <a:spLocks noChangeArrowheads="1"/>
          </p:cNvSpPr>
          <p:nvPr/>
        </p:nvSpPr>
        <p:spPr bwMode="auto">
          <a:xfrm>
            <a:off x="7380312" y="2636912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82" name="AutoShape 38"/>
          <p:cNvSpPr>
            <a:spLocks noChangeArrowheads="1"/>
          </p:cNvSpPr>
          <p:nvPr/>
        </p:nvSpPr>
        <p:spPr bwMode="auto">
          <a:xfrm>
            <a:off x="5220072" y="2636912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81" name="AutoShape 37"/>
          <p:cNvSpPr>
            <a:spLocks noChangeArrowheads="1"/>
          </p:cNvSpPr>
          <p:nvPr/>
        </p:nvSpPr>
        <p:spPr bwMode="auto">
          <a:xfrm>
            <a:off x="5868144" y="270892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80" name="AutoShape 36"/>
          <p:cNvSpPr>
            <a:spLocks noChangeArrowheads="1"/>
          </p:cNvSpPr>
          <p:nvPr/>
        </p:nvSpPr>
        <p:spPr bwMode="auto">
          <a:xfrm>
            <a:off x="6660232" y="278092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79" name="AutoShape 35"/>
          <p:cNvSpPr>
            <a:spLocks noChangeArrowheads="1"/>
          </p:cNvSpPr>
          <p:nvPr/>
        </p:nvSpPr>
        <p:spPr bwMode="auto">
          <a:xfrm>
            <a:off x="3707904" y="249289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78" name="Rectangle 34"/>
          <p:cNvSpPr>
            <a:spLocks noChangeArrowheads="1"/>
          </p:cNvSpPr>
          <p:nvPr/>
        </p:nvSpPr>
        <p:spPr bwMode="auto">
          <a:xfrm>
            <a:off x="1979712" y="580526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77" name="Rectangle 33"/>
          <p:cNvSpPr>
            <a:spLocks noChangeArrowheads="1"/>
          </p:cNvSpPr>
          <p:nvPr/>
        </p:nvSpPr>
        <p:spPr bwMode="auto">
          <a:xfrm>
            <a:off x="2627784" y="594928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76" name="Rectangle 32"/>
          <p:cNvSpPr>
            <a:spLocks noChangeArrowheads="1"/>
          </p:cNvSpPr>
          <p:nvPr/>
        </p:nvSpPr>
        <p:spPr bwMode="auto">
          <a:xfrm>
            <a:off x="2267744" y="5373216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75" name="Rectangle 31"/>
          <p:cNvSpPr>
            <a:spLocks noChangeArrowheads="1"/>
          </p:cNvSpPr>
          <p:nvPr/>
        </p:nvSpPr>
        <p:spPr bwMode="auto">
          <a:xfrm>
            <a:off x="3275856" y="55892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74" name="Rectangle 30"/>
          <p:cNvSpPr>
            <a:spLocks noChangeArrowheads="1"/>
          </p:cNvSpPr>
          <p:nvPr/>
        </p:nvSpPr>
        <p:spPr bwMode="auto">
          <a:xfrm>
            <a:off x="3347864" y="594928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73" name="Rectangle 29"/>
          <p:cNvSpPr>
            <a:spLocks noChangeArrowheads="1"/>
          </p:cNvSpPr>
          <p:nvPr/>
        </p:nvSpPr>
        <p:spPr bwMode="auto">
          <a:xfrm>
            <a:off x="3995936" y="602128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4716016" y="594928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71" name="Rectangle 27"/>
          <p:cNvSpPr>
            <a:spLocks noChangeArrowheads="1"/>
          </p:cNvSpPr>
          <p:nvPr/>
        </p:nvSpPr>
        <p:spPr bwMode="auto">
          <a:xfrm>
            <a:off x="5292080" y="602128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70" name="Rectangle 26"/>
          <p:cNvSpPr>
            <a:spLocks noChangeArrowheads="1"/>
          </p:cNvSpPr>
          <p:nvPr/>
        </p:nvSpPr>
        <p:spPr bwMode="auto">
          <a:xfrm>
            <a:off x="3995936" y="5517232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69" name="Rectangle 25"/>
          <p:cNvSpPr>
            <a:spLocks noChangeArrowheads="1"/>
          </p:cNvSpPr>
          <p:nvPr/>
        </p:nvSpPr>
        <p:spPr bwMode="auto">
          <a:xfrm>
            <a:off x="4860032" y="5517232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5436096" y="522920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6444208" y="522920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66" name="Rectangle 22"/>
          <p:cNvSpPr>
            <a:spLocks noChangeArrowheads="1"/>
          </p:cNvSpPr>
          <p:nvPr/>
        </p:nvSpPr>
        <p:spPr bwMode="auto">
          <a:xfrm>
            <a:off x="6804248" y="580526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65" name="Rectangle 21"/>
          <p:cNvSpPr>
            <a:spLocks noChangeArrowheads="1"/>
          </p:cNvSpPr>
          <p:nvPr/>
        </p:nvSpPr>
        <p:spPr bwMode="auto">
          <a:xfrm>
            <a:off x="3131840" y="5373216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2699792" y="55892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799" name="Rectangle 55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4"/>
          <p:cNvSpPr>
            <a:spLocks/>
          </p:cNvSpPr>
          <p:nvPr/>
        </p:nvSpPr>
        <p:spPr bwMode="auto">
          <a:xfrm>
            <a:off x="2483768" y="0"/>
            <a:ext cx="3960440" cy="2780928"/>
          </a:xfrm>
          <a:custGeom>
            <a:avLst/>
            <a:gdLst/>
            <a:ahLst/>
            <a:cxnLst>
              <a:cxn ang="0">
                <a:pos x="5301" y="142"/>
              </a:cxn>
              <a:cxn ang="0">
                <a:pos x="5543" y="223"/>
              </a:cxn>
              <a:cxn ang="0">
                <a:pos x="5980" y="396"/>
              </a:cxn>
              <a:cxn ang="0">
                <a:pos x="6407" y="511"/>
              </a:cxn>
              <a:cxn ang="0">
                <a:pos x="7962" y="707"/>
              </a:cxn>
              <a:cxn ang="0">
                <a:pos x="9148" y="903"/>
              </a:cxn>
              <a:cxn ang="0">
                <a:pos x="9529" y="1087"/>
              </a:cxn>
              <a:cxn ang="0">
                <a:pos x="9793" y="1490"/>
              </a:cxn>
              <a:cxn ang="0">
                <a:pos x="9471" y="2504"/>
              </a:cxn>
              <a:cxn ang="0">
                <a:pos x="9022" y="2884"/>
              </a:cxn>
              <a:cxn ang="0">
                <a:pos x="8503" y="3149"/>
              </a:cxn>
              <a:cxn ang="0">
                <a:pos x="8319" y="3264"/>
              </a:cxn>
              <a:cxn ang="0">
                <a:pos x="7847" y="3713"/>
              </a:cxn>
              <a:cxn ang="0">
                <a:pos x="7720" y="3921"/>
              </a:cxn>
              <a:cxn ang="0">
                <a:pos x="7501" y="4739"/>
              </a:cxn>
              <a:cxn ang="0">
                <a:pos x="7766" y="5868"/>
              </a:cxn>
              <a:cxn ang="0">
                <a:pos x="8031" y="6144"/>
              </a:cxn>
              <a:cxn ang="0">
                <a:pos x="8423" y="6536"/>
              </a:cxn>
              <a:cxn ang="0">
                <a:pos x="8607" y="6881"/>
              </a:cxn>
              <a:cxn ang="0">
                <a:pos x="8595" y="7308"/>
              </a:cxn>
              <a:cxn ang="0">
                <a:pos x="7927" y="7768"/>
              </a:cxn>
              <a:cxn ang="0">
                <a:pos x="7582" y="7918"/>
              </a:cxn>
              <a:cxn ang="0">
                <a:pos x="5427" y="8022"/>
              </a:cxn>
              <a:cxn ang="0">
                <a:pos x="4540" y="7930"/>
              </a:cxn>
              <a:cxn ang="0">
                <a:pos x="3527" y="8022"/>
              </a:cxn>
              <a:cxn ang="0">
                <a:pos x="1395" y="7861"/>
              </a:cxn>
              <a:cxn ang="0">
                <a:pos x="877" y="7665"/>
              </a:cxn>
              <a:cxn ang="0">
                <a:pos x="704" y="7561"/>
              </a:cxn>
              <a:cxn ang="0">
                <a:pos x="670" y="6939"/>
              </a:cxn>
              <a:cxn ang="0">
                <a:pos x="969" y="6317"/>
              </a:cxn>
              <a:cxn ang="0">
                <a:pos x="1223" y="5971"/>
              </a:cxn>
              <a:cxn ang="0">
                <a:pos x="1511" y="5741"/>
              </a:cxn>
              <a:cxn ang="0">
                <a:pos x="1822" y="5142"/>
              </a:cxn>
              <a:cxn ang="0">
                <a:pos x="2052" y="4566"/>
              </a:cxn>
              <a:cxn ang="0">
                <a:pos x="2121" y="4347"/>
              </a:cxn>
              <a:cxn ang="0">
                <a:pos x="2121" y="3483"/>
              </a:cxn>
              <a:cxn ang="0">
                <a:pos x="1845" y="2930"/>
              </a:cxn>
              <a:cxn ang="0">
                <a:pos x="1603" y="2607"/>
              </a:cxn>
              <a:cxn ang="0">
                <a:pos x="1177" y="2135"/>
              </a:cxn>
              <a:cxn ang="0">
                <a:pos x="750" y="1882"/>
              </a:cxn>
              <a:cxn ang="0">
                <a:pos x="174" y="1467"/>
              </a:cxn>
              <a:cxn ang="0">
                <a:pos x="36" y="1167"/>
              </a:cxn>
              <a:cxn ang="0">
                <a:pos x="36" y="833"/>
              </a:cxn>
              <a:cxn ang="0">
                <a:pos x="739" y="442"/>
              </a:cxn>
              <a:cxn ang="0">
                <a:pos x="2905" y="269"/>
              </a:cxn>
              <a:cxn ang="0">
                <a:pos x="3561" y="131"/>
              </a:cxn>
            </a:cxnLst>
            <a:rect l="0" t="0" r="r" b="b"/>
            <a:pathLst>
              <a:path w="9822" h="8068">
                <a:moveTo>
                  <a:pt x="3999" y="4"/>
                </a:moveTo>
                <a:cubicBezTo>
                  <a:pt x="4259" y="8"/>
                  <a:pt x="4531" y="0"/>
                  <a:pt x="4794" y="27"/>
                </a:cubicBezTo>
                <a:cubicBezTo>
                  <a:pt x="4964" y="45"/>
                  <a:pt x="5135" y="102"/>
                  <a:pt x="5301" y="142"/>
                </a:cubicBezTo>
                <a:cubicBezTo>
                  <a:pt x="5373" y="190"/>
                  <a:pt x="5291" y="143"/>
                  <a:pt x="5416" y="177"/>
                </a:cubicBezTo>
                <a:cubicBezTo>
                  <a:pt x="5433" y="182"/>
                  <a:pt x="5446" y="194"/>
                  <a:pt x="5462" y="200"/>
                </a:cubicBezTo>
                <a:cubicBezTo>
                  <a:pt x="5499" y="214"/>
                  <a:pt x="5510" y="206"/>
                  <a:pt x="5543" y="223"/>
                </a:cubicBezTo>
                <a:cubicBezTo>
                  <a:pt x="5626" y="265"/>
                  <a:pt x="5529" y="231"/>
                  <a:pt x="5612" y="257"/>
                </a:cubicBezTo>
                <a:cubicBezTo>
                  <a:pt x="5658" y="288"/>
                  <a:pt x="5708" y="301"/>
                  <a:pt x="5761" y="315"/>
                </a:cubicBezTo>
                <a:cubicBezTo>
                  <a:pt x="5833" y="362"/>
                  <a:pt x="5898" y="376"/>
                  <a:pt x="5980" y="396"/>
                </a:cubicBezTo>
                <a:cubicBezTo>
                  <a:pt x="6117" y="430"/>
                  <a:pt x="5884" y="376"/>
                  <a:pt x="6061" y="430"/>
                </a:cubicBezTo>
                <a:cubicBezTo>
                  <a:pt x="6130" y="451"/>
                  <a:pt x="6222" y="462"/>
                  <a:pt x="6291" y="476"/>
                </a:cubicBezTo>
                <a:cubicBezTo>
                  <a:pt x="6331" y="484"/>
                  <a:pt x="6367" y="507"/>
                  <a:pt x="6407" y="511"/>
                </a:cubicBezTo>
                <a:cubicBezTo>
                  <a:pt x="6655" y="535"/>
                  <a:pt x="6897" y="602"/>
                  <a:pt x="7144" y="626"/>
                </a:cubicBezTo>
                <a:cubicBezTo>
                  <a:pt x="7291" y="657"/>
                  <a:pt x="7329" y="663"/>
                  <a:pt x="7513" y="672"/>
                </a:cubicBezTo>
                <a:cubicBezTo>
                  <a:pt x="7663" y="704"/>
                  <a:pt x="7805" y="701"/>
                  <a:pt x="7962" y="707"/>
                </a:cubicBezTo>
                <a:cubicBezTo>
                  <a:pt x="8153" y="730"/>
                  <a:pt x="8346" y="735"/>
                  <a:pt x="8538" y="753"/>
                </a:cubicBezTo>
                <a:cubicBezTo>
                  <a:pt x="8688" y="782"/>
                  <a:pt x="8838" y="797"/>
                  <a:pt x="8987" y="833"/>
                </a:cubicBezTo>
                <a:cubicBezTo>
                  <a:pt x="9038" y="859"/>
                  <a:pt x="9093" y="886"/>
                  <a:pt x="9148" y="903"/>
                </a:cubicBezTo>
                <a:cubicBezTo>
                  <a:pt x="9178" y="913"/>
                  <a:pt x="9241" y="926"/>
                  <a:pt x="9241" y="926"/>
                </a:cubicBezTo>
                <a:cubicBezTo>
                  <a:pt x="9285" y="956"/>
                  <a:pt x="9329" y="975"/>
                  <a:pt x="9379" y="995"/>
                </a:cubicBezTo>
                <a:cubicBezTo>
                  <a:pt x="9424" y="1040"/>
                  <a:pt x="9469" y="1066"/>
                  <a:pt x="9529" y="1087"/>
                </a:cubicBezTo>
                <a:cubicBezTo>
                  <a:pt x="9585" y="1143"/>
                  <a:pt x="9634" y="1205"/>
                  <a:pt x="9678" y="1271"/>
                </a:cubicBezTo>
                <a:cubicBezTo>
                  <a:pt x="9693" y="1294"/>
                  <a:pt x="9715" y="1314"/>
                  <a:pt x="9724" y="1340"/>
                </a:cubicBezTo>
                <a:cubicBezTo>
                  <a:pt x="9744" y="1399"/>
                  <a:pt x="9765" y="1435"/>
                  <a:pt x="9793" y="1490"/>
                </a:cubicBezTo>
                <a:cubicBezTo>
                  <a:pt x="9822" y="1682"/>
                  <a:pt x="9817" y="1948"/>
                  <a:pt x="9701" y="2124"/>
                </a:cubicBezTo>
                <a:cubicBezTo>
                  <a:pt x="9680" y="2188"/>
                  <a:pt x="9622" y="2294"/>
                  <a:pt x="9575" y="2343"/>
                </a:cubicBezTo>
                <a:cubicBezTo>
                  <a:pt x="9552" y="2409"/>
                  <a:pt x="9511" y="2452"/>
                  <a:pt x="9471" y="2504"/>
                </a:cubicBezTo>
                <a:cubicBezTo>
                  <a:pt x="9440" y="2544"/>
                  <a:pt x="9410" y="2590"/>
                  <a:pt x="9379" y="2631"/>
                </a:cubicBezTo>
                <a:cubicBezTo>
                  <a:pt x="9318" y="2713"/>
                  <a:pt x="9363" y="2691"/>
                  <a:pt x="9298" y="2711"/>
                </a:cubicBezTo>
                <a:cubicBezTo>
                  <a:pt x="9218" y="2793"/>
                  <a:pt x="9131" y="2848"/>
                  <a:pt x="9022" y="2884"/>
                </a:cubicBezTo>
                <a:cubicBezTo>
                  <a:pt x="8950" y="2939"/>
                  <a:pt x="8866" y="2970"/>
                  <a:pt x="8780" y="2999"/>
                </a:cubicBezTo>
                <a:cubicBezTo>
                  <a:pt x="8673" y="3106"/>
                  <a:pt x="8841" y="2949"/>
                  <a:pt x="8676" y="3057"/>
                </a:cubicBezTo>
                <a:cubicBezTo>
                  <a:pt x="8621" y="3093"/>
                  <a:pt x="8562" y="3120"/>
                  <a:pt x="8503" y="3149"/>
                </a:cubicBezTo>
                <a:cubicBezTo>
                  <a:pt x="8486" y="3158"/>
                  <a:pt x="8474" y="3173"/>
                  <a:pt x="8457" y="3183"/>
                </a:cubicBezTo>
                <a:cubicBezTo>
                  <a:pt x="8395" y="3219"/>
                  <a:pt x="8451" y="3166"/>
                  <a:pt x="8388" y="3218"/>
                </a:cubicBezTo>
                <a:cubicBezTo>
                  <a:pt x="8330" y="3266"/>
                  <a:pt x="8379" y="3244"/>
                  <a:pt x="8319" y="3264"/>
                </a:cubicBezTo>
                <a:cubicBezTo>
                  <a:pt x="8254" y="3307"/>
                  <a:pt x="8195" y="3364"/>
                  <a:pt x="8135" y="3414"/>
                </a:cubicBezTo>
                <a:cubicBezTo>
                  <a:pt x="8096" y="3446"/>
                  <a:pt x="8090" y="3478"/>
                  <a:pt x="8042" y="3495"/>
                </a:cubicBezTo>
                <a:cubicBezTo>
                  <a:pt x="7987" y="3576"/>
                  <a:pt x="7893" y="3621"/>
                  <a:pt x="7847" y="3713"/>
                </a:cubicBezTo>
                <a:cubicBezTo>
                  <a:pt x="7839" y="3728"/>
                  <a:pt x="7833" y="3744"/>
                  <a:pt x="7824" y="3759"/>
                </a:cubicBezTo>
                <a:cubicBezTo>
                  <a:pt x="7809" y="3783"/>
                  <a:pt x="7777" y="3829"/>
                  <a:pt x="7777" y="3829"/>
                </a:cubicBezTo>
                <a:cubicBezTo>
                  <a:pt x="7754" y="3899"/>
                  <a:pt x="7782" y="3828"/>
                  <a:pt x="7720" y="3921"/>
                </a:cubicBezTo>
                <a:cubicBezTo>
                  <a:pt x="7684" y="3976"/>
                  <a:pt x="7659" y="4054"/>
                  <a:pt x="7639" y="4117"/>
                </a:cubicBezTo>
                <a:cubicBezTo>
                  <a:pt x="7600" y="4235"/>
                  <a:pt x="7569" y="4363"/>
                  <a:pt x="7547" y="4485"/>
                </a:cubicBezTo>
                <a:cubicBezTo>
                  <a:pt x="7533" y="4563"/>
                  <a:pt x="7527" y="4662"/>
                  <a:pt x="7501" y="4739"/>
                </a:cubicBezTo>
                <a:cubicBezTo>
                  <a:pt x="7478" y="5044"/>
                  <a:pt x="7456" y="5413"/>
                  <a:pt x="7639" y="5683"/>
                </a:cubicBezTo>
                <a:cubicBezTo>
                  <a:pt x="7654" y="5742"/>
                  <a:pt x="7687" y="5801"/>
                  <a:pt x="7731" y="5845"/>
                </a:cubicBezTo>
                <a:cubicBezTo>
                  <a:pt x="7741" y="5855"/>
                  <a:pt x="7756" y="5858"/>
                  <a:pt x="7766" y="5868"/>
                </a:cubicBezTo>
                <a:cubicBezTo>
                  <a:pt x="7846" y="5946"/>
                  <a:pt x="7764" y="5883"/>
                  <a:pt x="7824" y="5948"/>
                </a:cubicBezTo>
                <a:cubicBezTo>
                  <a:pt x="7868" y="5996"/>
                  <a:pt x="7916" y="6040"/>
                  <a:pt x="7962" y="6087"/>
                </a:cubicBezTo>
                <a:cubicBezTo>
                  <a:pt x="8058" y="6185"/>
                  <a:pt x="7928" y="6022"/>
                  <a:pt x="8031" y="6144"/>
                </a:cubicBezTo>
                <a:cubicBezTo>
                  <a:pt x="8095" y="6220"/>
                  <a:pt x="8174" y="6285"/>
                  <a:pt x="8250" y="6351"/>
                </a:cubicBezTo>
                <a:cubicBezTo>
                  <a:pt x="8326" y="6417"/>
                  <a:pt x="8240" y="6353"/>
                  <a:pt x="8319" y="6432"/>
                </a:cubicBezTo>
                <a:cubicBezTo>
                  <a:pt x="8354" y="6467"/>
                  <a:pt x="8393" y="6495"/>
                  <a:pt x="8423" y="6536"/>
                </a:cubicBezTo>
                <a:cubicBezTo>
                  <a:pt x="8461" y="6590"/>
                  <a:pt x="8483" y="6653"/>
                  <a:pt x="8515" y="6709"/>
                </a:cubicBezTo>
                <a:cubicBezTo>
                  <a:pt x="8524" y="6726"/>
                  <a:pt x="8540" y="6738"/>
                  <a:pt x="8549" y="6755"/>
                </a:cubicBezTo>
                <a:cubicBezTo>
                  <a:pt x="8571" y="6795"/>
                  <a:pt x="8586" y="6840"/>
                  <a:pt x="8607" y="6881"/>
                </a:cubicBezTo>
                <a:cubicBezTo>
                  <a:pt x="8618" y="6941"/>
                  <a:pt x="8633" y="6993"/>
                  <a:pt x="8641" y="7054"/>
                </a:cubicBezTo>
                <a:cubicBezTo>
                  <a:pt x="8621" y="7340"/>
                  <a:pt x="8656" y="7132"/>
                  <a:pt x="8607" y="7262"/>
                </a:cubicBezTo>
                <a:cubicBezTo>
                  <a:pt x="8601" y="7277"/>
                  <a:pt x="8604" y="7295"/>
                  <a:pt x="8595" y="7308"/>
                </a:cubicBezTo>
                <a:cubicBezTo>
                  <a:pt x="8541" y="7385"/>
                  <a:pt x="8453" y="7405"/>
                  <a:pt x="8388" y="7469"/>
                </a:cubicBezTo>
                <a:cubicBezTo>
                  <a:pt x="8374" y="7483"/>
                  <a:pt x="8367" y="7502"/>
                  <a:pt x="8353" y="7515"/>
                </a:cubicBezTo>
                <a:cubicBezTo>
                  <a:pt x="8249" y="7609"/>
                  <a:pt x="8058" y="7727"/>
                  <a:pt x="7927" y="7768"/>
                </a:cubicBezTo>
                <a:cubicBezTo>
                  <a:pt x="7864" y="7811"/>
                  <a:pt x="7789" y="7838"/>
                  <a:pt x="7720" y="7872"/>
                </a:cubicBezTo>
                <a:cubicBezTo>
                  <a:pt x="7687" y="7888"/>
                  <a:pt x="7651" y="7895"/>
                  <a:pt x="7616" y="7907"/>
                </a:cubicBezTo>
                <a:cubicBezTo>
                  <a:pt x="7605" y="7911"/>
                  <a:pt x="7582" y="7918"/>
                  <a:pt x="7582" y="7918"/>
                </a:cubicBezTo>
                <a:cubicBezTo>
                  <a:pt x="7509" y="7974"/>
                  <a:pt x="7407" y="7989"/>
                  <a:pt x="7317" y="8010"/>
                </a:cubicBezTo>
                <a:cubicBezTo>
                  <a:pt x="7205" y="8066"/>
                  <a:pt x="7084" y="8059"/>
                  <a:pt x="6960" y="8068"/>
                </a:cubicBezTo>
                <a:cubicBezTo>
                  <a:pt x="6447" y="8060"/>
                  <a:pt x="5939" y="8043"/>
                  <a:pt x="5427" y="8022"/>
                </a:cubicBezTo>
                <a:cubicBezTo>
                  <a:pt x="5389" y="8018"/>
                  <a:pt x="5350" y="8014"/>
                  <a:pt x="5312" y="8010"/>
                </a:cubicBezTo>
                <a:cubicBezTo>
                  <a:pt x="5224" y="8002"/>
                  <a:pt x="5047" y="7987"/>
                  <a:pt x="5047" y="7987"/>
                </a:cubicBezTo>
                <a:cubicBezTo>
                  <a:pt x="4892" y="7937"/>
                  <a:pt x="4704" y="7961"/>
                  <a:pt x="4540" y="7930"/>
                </a:cubicBezTo>
                <a:cubicBezTo>
                  <a:pt x="4348" y="7934"/>
                  <a:pt x="4156" y="7934"/>
                  <a:pt x="3964" y="7941"/>
                </a:cubicBezTo>
                <a:cubicBezTo>
                  <a:pt x="3903" y="7943"/>
                  <a:pt x="3840" y="7976"/>
                  <a:pt x="3780" y="7987"/>
                </a:cubicBezTo>
                <a:cubicBezTo>
                  <a:pt x="3697" y="8002"/>
                  <a:pt x="3611" y="8013"/>
                  <a:pt x="3527" y="8022"/>
                </a:cubicBezTo>
                <a:cubicBezTo>
                  <a:pt x="3166" y="8015"/>
                  <a:pt x="2833" y="7993"/>
                  <a:pt x="2478" y="7976"/>
                </a:cubicBezTo>
                <a:cubicBezTo>
                  <a:pt x="2286" y="7936"/>
                  <a:pt x="2075" y="7944"/>
                  <a:pt x="1879" y="7930"/>
                </a:cubicBezTo>
                <a:cubicBezTo>
                  <a:pt x="1716" y="7918"/>
                  <a:pt x="1558" y="7876"/>
                  <a:pt x="1395" y="7861"/>
                </a:cubicBezTo>
                <a:cubicBezTo>
                  <a:pt x="1384" y="7857"/>
                  <a:pt x="1372" y="7854"/>
                  <a:pt x="1361" y="7849"/>
                </a:cubicBezTo>
                <a:cubicBezTo>
                  <a:pt x="1345" y="7842"/>
                  <a:pt x="1331" y="7832"/>
                  <a:pt x="1315" y="7826"/>
                </a:cubicBezTo>
                <a:cubicBezTo>
                  <a:pt x="1159" y="7769"/>
                  <a:pt x="1024" y="7751"/>
                  <a:pt x="877" y="7665"/>
                </a:cubicBezTo>
                <a:cubicBezTo>
                  <a:pt x="869" y="7653"/>
                  <a:pt x="866" y="7638"/>
                  <a:pt x="854" y="7630"/>
                </a:cubicBezTo>
                <a:cubicBezTo>
                  <a:pt x="841" y="7621"/>
                  <a:pt x="823" y="7625"/>
                  <a:pt x="808" y="7619"/>
                </a:cubicBezTo>
                <a:cubicBezTo>
                  <a:pt x="774" y="7605"/>
                  <a:pt x="735" y="7581"/>
                  <a:pt x="704" y="7561"/>
                </a:cubicBezTo>
                <a:cubicBezTo>
                  <a:pt x="679" y="7524"/>
                  <a:pt x="655" y="7498"/>
                  <a:pt x="635" y="7457"/>
                </a:cubicBezTo>
                <a:cubicBezTo>
                  <a:pt x="621" y="7400"/>
                  <a:pt x="609" y="7355"/>
                  <a:pt x="601" y="7296"/>
                </a:cubicBezTo>
                <a:cubicBezTo>
                  <a:pt x="608" y="7168"/>
                  <a:pt x="599" y="7047"/>
                  <a:pt x="670" y="6939"/>
                </a:cubicBezTo>
                <a:cubicBezTo>
                  <a:pt x="680" y="6886"/>
                  <a:pt x="687" y="6857"/>
                  <a:pt x="716" y="6812"/>
                </a:cubicBezTo>
                <a:cubicBezTo>
                  <a:pt x="738" y="6718"/>
                  <a:pt x="798" y="6633"/>
                  <a:pt x="842" y="6547"/>
                </a:cubicBezTo>
                <a:cubicBezTo>
                  <a:pt x="882" y="6469"/>
                  <a:pt x="923" y="6392"/>
                  <a:pt x="969" y="6317"/>
                </a:cubicBezTo>
                <a:cubicBezTo>
                  <a:pt x="1005" y="6260"/>
                  <a:pt x="1030" y="6185"/>
                  <a:pt x="1073" y="6133"/>
                </a:cubicBezTo>
                <a:cubicBezTo>
                  <a:pt x="1097" y="6104"/>
                  <a:pt x="1130" y="6082"/>
                  <a:pt x="1153" y="6052"/>
                </a:cubicBezTo>
                <a:cubicBezTo>
                  <a:pt x="1179" y="6018"/>
                  <a:pt x="1191" y="5998"/>
                  <a:pt x="1223" y="5971"/>
                </a:cubicBezTo>
                <a:cubicBezTo>
                  <a:pt x="1245" y="5952"/>
                  <a:pt x="1295" y="5928"/>
                  <a:pt x="1315" y="5914"/>
                </a:cubicBezTo>
                <a:cubicBezTo>
                  <a:pt x="1365" y="5881"/>
                  <a:pt x="1382" y="5848"/>
                  <a:pt x="1441" y="5833"/>
                </a:cubicBezTo>
                <a:cubicBezTo>
                  <a:pt x="1484" y="5750"/>
                  <a:pt x="1441" y="5821"/>
                  <a:pt x="1511" y="5741"/>
                </a:cubicBezTo>
                <a:cubicBezTo>
                  <a:pt x="1554" y="5691"/>
                  <a:pt x="1584" y="5632"/>
                  <a:pt x="1626" y="5580"/>
                </a:cubicBezTo>
                <a:cubicBezTo>
                  <a:pt x="1653" y="5485"/>
                  <a:pt x="1698" y="5398"/>
                  <a:pt x="1729" y="5303"/>
                </a:cubicBezTo>
                <a:cubicBezTo>
                  <a:pt x="1748" y="5244"/>
                  <a:pt x="1797" y="5199"/>
                  <a:pt x="1822" y="5142"/>
                </a:cubicBezTo>
                <a:cubicBezTo>
                  <a:pt x="1842" y="5096"/>
                  <a:pt x="1850" y="5050"/>
                  <a:pt x="1868" y="5004"/>
                </a:cubicBezTo>
                <a:cubicBezTo>
                  <a:pt x="1895" y="4932"/>
                  <a:pt x="1952" y="4857"/>
                  <a:pt x="1971" y="4785"/>
                </a:cubicBezTo>
                <a:cubicBezTo>
                  <a:pt x="1991" y="4708"/>
                  <a:pt x="2025" y="4640"/>
                  <a:pt x="2052" y="4566"/>
                </a:cubicBezTo>
                <a:cubicBezTo>
                  <a:pt x="2060" y="4543"/>
                  <a:pt x="2069" y="4521"/>
                  <a:pt x="2075" y="4497"/>
                </a:cubicBezTo>
                <a:cubicBezTo>
                  <a:pt x="2081" y="4474"/>
                  <a:pt x="2080" y="4450"/>
                  <a:pt x="2087" y="4428"/>
                </a:cubicBezTo>
                <a:cubicBezTo>
                  <a:pt x="2096" y="4400"/>
                  <a:pt x="2112" y="4375"/>
                  <a:pt x="2121" y="4347"/>
                </a:cubicBezTo>
                <a:cubicBezTo>
                  <a:pt x="2125" y="4312"/>
                  <a:pt x="2128" y="4278"/>
                  <a:pt x="2133" y="4243"/>
                </a:cubicBezTo>
                <a:cubicBezTo>
                  <a:pt x="2140" y="4189"/>
                  <a:pt x="2156" y="4082"/>
                  <a:pt x="2156" y="4082"/>
                </a:cubicBezTo>
                <a:cubicBezTo>
                  <a:pt x="2153" y="3968"/>
                  <a:pt x="2173" y="3647"/>
                  <a:pt x="2121" y="3483"/>
                </a:cubicBezTo>
                <a:cubicBezTo>
                  <a:pt x="2118" y="3473"/>
                  <a:pt x="2048" y="3270"/>
                  <a:pt x="2029" y="3241"/>
                </a:cubicBezTo>
                <a:cubicBezTo>
                  <a:pt x="1979" y="3167"/>
                  <a:pt x="1924" y="3089"/>
                  <a:pt x="1879" y="3011"/>
                </a:cubicBezTo>
                <a:cubicBezTo>
                  <a:pt x="1864" y="2986"/>
                  <a:pt x="1863" y="2953"/>
                  <a:pt x="1845" y="2930"/>
                </a:cubicBezTo>
                <a:cubicBezTo>
                  <a:pt x="1833" y="2915"/>
                  <a:pt x="1813" y="2909"/>
                  <a:pt x="1799" y="2895"/>
                </a:cubicBezTo>
                <a:cubicBezTo>
                  <a:pt x="1778" y="2874"/>
                  <a:pt x="1760" y="2849"/>
                  <a:pt x="1741" y="2826"/>
                </a:cubicBezTo>
                <a:cubicBezTo>
                  <a:pt x="1686" y="2760"/>
                  <a:pt x="1658" y="2673"/>
                  <a:pt x="1603" y="2607"/>
                </a:cubicBezTo>
                <a:cubicBezTo>
                  <a:pt x="1546" y="2539"/>
                  <a:pt x="1470" y="2475"/>
                  <a:pt x="1407" y="2412"/>
                </a:cubicBezTo>
                <a:cubicBezTo>
                  <a:pt x="1353" y="2358"/>
                  <a:pt x="1306" y="2297"/>
                  <a:pt x="1257" y="2239"/>
                </a:cubicBezTo>
                <a:cubicBezTo>
                  <a:pt x="1231" y="2208"/>
                  <a:pt x="1207" y="2161"/>
                  <a:pt x="1177" y="2135"/>
                </a:cubicBezTo>
                <a:cubicBezTo>
                  <a:pt x="1145" y="2108"/>
                  <a:pt x="1099" y="2093"/>
                  <a:pt x="1061" y="2078"/>
                </a:cubicBezTo>
                <a:cubicBezTo>
                  <a:pt x="1013" y="2029"/>
                  <a:pt x="955" y="2003"/>
                  <a:pt x="900" y="1962"/>
                </a:cubicBezTo>
                <a:cubicBezTo>
                  <a:pt x="792" y="1881"/>
                  <a:pt x="846" y="1900"/>
                  <a:pt x="750" y="1882"/>
                </a:cubicBezTo>
                <a:cubicBezTo>
                  <a:pt x="641" y="1815"/>
                  <a:pt x="530" y="1744"/>
                  <a:pt x="416" y="1686"/>
                </a:cubicBezTo>
                <a:cubicBezTo>
                  <a:pt x="362" y="1659"/>
                  <a:pt x="310" y="1638"/>
                  <a:pt x="266" y="1594"/>
                </a:cubicBezTo>
                <a:cubicBezTo>
                  <a:pt x="233" y="1561"/>
                  <a:pt x="195" y="1510"/>
                  <a:pt x="174" y="1467"/>
                </a:cubicBezTo>
                <a:cubicBezTo>
                  <a:pt x="169" y="1456"/>
                  <a:pt x="170" y="1442"/>
                  <a:pt x="163" y="1432"/>
                </a:cubicBezTo>
                <a:cubicBezTo>
                  <a:pt x="154" y="1418"/>
                  <a:pt x="138" y="1411"/>
                  <a:pt x="128" y="1398"/>
                </a:cubicBezTo>
                <a:cubicBezTo>
                  <a:pt x="77" y="1330"/>
                  <a:pt x="55" y="1248"/>
                  <a:pt x="36" y="1167"/>
                </a:cubicBezTo>
                <a:cubicBezTo>
                  <a:pt x="29" y="1136"/>
                  <a:pt x="21" y="1106"/>
                  <a:pt x="13" y="1075"/>
                </a:cubicBezTo>
                <a:cubicBezTo>
                  <a:pt x="9" y="1060"/>
                  <a:pt x="1" y="1029"/>
                  <a:pt x="1" y="1029"/>
                </a:cubicBezTo>
                <a:cubicBezTo>
                  <a:pt x="15" y="879"/>
                  <a:pt x="0" y="943"/>
                  <a:pt x="36" y="833"/>
                </a:cubicBezTo>
                <a:cubicBezTo>
                  <a:pt x="48" y="797"/>
                  <a:pt x="90" y="780"/>
                  <a:pt x="117" y="753"/>
                </a:cubicBezTo>
                <a:cubicBezTo>
                  <a:pt x="186" y="685"/>
                  <a:pt x="311" y="615"/>
                  <a:pt x="405" y="591"/>
                </a:cubicBezTo>
                <a:cubicBezTo>
                  <a:pt x="506" y="523"/>
                  <a:pt x="620" y="470"/>
                  <a:pt x="739" y="442"/>
                </a:cubicBezTo>
                <a:cubicBezTo>
                  <a:pt x="819" y="388"/>
                  <a:pt x="968" y="372"/>
                  <a:pt x="1061" y="361"/>
                </a:cubicBezTo>
                <a:cubicBezTo>
                  <a:pt x="1419" y="318"/>
                  <a:pt x="1771" y="311"/>
                  <a:pt x="2133" y="303"/>
                </a:cubicBezTo>
                <a:cubicBezTo>
                  <a:pt x="2392" y="288"/>
                  <a:pt x="2644" y="276"/>
                  <a:pt x="2905" y="269"/>
                </a:cubicBezTo>
                <a:cubicBezTo>
                  <a:pt x="3008" y="251"/>
                  <a:pt x="3112" y="235"/>
                  <a:pt x="3216" y="223"/>
                </a:cubicBezTo>
                <a:cubicBezTo>
                  <a:pt x="3299" y="194"/>
                  <a:pt x="3385" y="171"/>
                  <a:pt x="3469" y="142"/>
                </a:cubicBezTo>
                <a:cubicBezTo>
                  <a:pt x="3498" y="132"/>
                  <a:pt x="3530" y="136"/>
                  <a:pt x="3561" y="131"/>
                </a:cubicBezTo>
                <a:cubicBezTo>
                  <a:pt x="3621" y="122"/>
                  <a:pt x="3675" y="99"/>
                  <a:pt x="3734" y="85"/>
                </a:cubicBezTo>
                <a:cubicBezTo>
                  <a:pt x="3802" y="68"/>
                  <a:pt x="3949" y="49"/>
                  <a:pt x="3999" y="4"/>
                </a:cubicBezTo>
                <a:close/>
              </a:path>
            </a:pathLst>
          </a:custGeom>
          <a:gradFill rotWithShape="1">
            <a:gsLst>
              <a:gs pos="0">
                <a:srgbClr val="A5A5A5"/>
              </a:gs>
              <a:gs pos="100000">
                <a:srgbClr val="3A3A3A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" name="AutoShape 53"/>
          <p:cNvSpPr>
            <a:spLocks noChangeArrowheads="1"/>
          </p:cNvSpPr>
          <p:nvPr/>
        </p:nvSpPr>
        <p:spPr bwMode="auto">
          <a:xfrm>
            <a:off x="5292080" y="2204864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" name="AutoShape 52"/>
          <p:cNvSpPr>
            <a:spLocks noChangeArrowheads="1"/>
          </p:cNvSpPr>
          <p:nvPr/>
        </p:nvSpPr>
        <p:spPr bwMode="auto">
          <a:xfrm>
            <a:off x="5364088" y="24208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" name="AutoShape 51"/>
          <p:cNvSpPr>
            <a:spLocks noChangeArrowheads="1"/>
          </p:cNvSpPr>
          <p:nvPr/>
        </p:nvSpPr>
        <p:spPr bwMode="auto">
          <a:xfrm>
            <a:off x="5004048" y="2204864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7" name="AutoShape 50"/>
          <p:cNvSpPr>
            <a:spLocks noChangeArrowheads="1"/>
          </p:cNvSpPr>
          <p:nvPr/>
        </p:nvSpPr>
        <p:spPr bwMode="auto">
          <a:xfrm>
            <a:off x="5076056" y="249289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AutoShape 48"/>
          <p:cNvSpPr>
            <a:spLocks noChangeArrowheads="1"/>
          </p:cNvSpPr>
          <p:nvPr/>
        </p:nvSpPr>
        <p:spPr bwMode="auto">
          <a:xfrm>
            <a:off x="3203848" y="6206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" name="AutoShape 47"/>
          <p:cNvSpPr>
            <a:spLocks noChangeArrowheads="1"/>
          </p:cNvSpPr>
          <p:nvPr/>
        </p:nvSpPr>
        <p:spPr bwMode="auto">
          <a:xfrm>
            <a:off x="2699792" y="26064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" name="AutoShape 45"/>
          <p:cNvSpPr>
            <a:spLocks noChangeArrowheads="1"/>
          </p:cNvSpPr>
          <p:nvPr/>
        </p:nvSpPr>
        <p:spPr bwMode="auto">
          <a:xfrm>
            <a:off x="3131840" y="188640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" name="AutoShape 44"/>
          <p:cNvSpPr>
            <a:spLocks noChangeArrowheads="1"/>
          </p:cNvSpPr>
          <p:nvPr/>
        </p:nvSpPr>
        <p:spPr bwMode="auto">
          <a:xfrm>
            <a:off x="4283968" y="620688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" name="AutoShape 43"/>
          <p:cNvSpPr>
            <a:spLocks noChangeArrowheads="1"/>
          </p:cNvSpPr>
          <p:nvPr/>
        </p:nvSpPr>
        <p:spPr bwMode="auto">
          <a:xfrm>
            <a:off x="3635896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5" name="AutoShape 42"/>
          <p:cNvSpPr>
            <a:spLocks noChangeArrowheads="1"/>
          </p:cNvSpPr>
          <p:nvPr/>
        </p:nvSpPr>
        <p:spPr bwMode="auto">
          <a:xfrm>
            <a:off x="4211960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" name="AutoShape 41"/>
          <p:cNvSpPr>
            <a:spLocks noChangeArrowheads="1"/>
          </p:cNvSpPr>
          <p:nvPr/>
        </p:nvSpPr>
        <p:spPr bwMode="auto">
          <a:xfrm>
            <a:off x="4788024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7" name="AutoShape 40"/>
          <p:cNvSpPr>
            <a:spLocks noChangeArrowheads="1"/>
          </p:cNvSpPr>
          <p:nvPr/>
        </p:nvSpPr>
        <p:spPr bwMode="auto">
          <a:xfrm>
            <a:off x="5796136" y="404664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8" name="AutoShape 39"/>
          <p:cNvSpPr>
            <a:spLocks noChangeArrowheads="1"/>
          </p:cNvSpPr>
          <p:nvPr/>
        </p:nvSpPr>
        <p:spPr bwMode="auto">
          <a:xfrm>
            <a:off x="6084168" y="692696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9" name="AutoShape 38"/>
          <p:cNvSpPr>
            <a:spLocks noChangeArrowheads="1"/>
          </p:cNvSpPr>
          <p:nvPr/>
        </p:nvSpPr>
        <p:spPr bwMode="auto">
          <a:xfrm>
            <a:off x="4860032" y="69269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0" name="AutoShape 37"/>
          <p:cNvSpPr>
            <a:spLocks noChangeArrowheads="1"/>
          </p:cNvSpPr>
          <p:nvPr/>
        </p:nvSpPr>
        <p:spPr bwMode="auto">
          <a:xfrm>
            <a:off x="5292080" y="33265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1" name="AutoShape 36"/>
          <p:cNvSpPr>
            <a:spLocks noChangeArrowheads="1"/>
          </p:cNvSpPr>
          <p:nvPr/>
        </p:nvSpPr>
        <p:spPr bwMode="auto">
          <a:xfrm>
            <a:off x="5508104" y="764704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2" name="AutoShape 35"/>
          <p:cNvSpPr>
            <a:spLocks noChangeArrowheads="1"/>
          </p:cNvSpPr>
          <p:nvPr/>
        </p:nvSpPr>
        <p:spPr bwMode="auto">
          <a:xfrm>
            <a:off x="3779912" y="6206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3" name="Rectangle 34"/>
          <p:cNvSpPr>
            <a:spLocks noChangeArrowheads="1"/>
          </p:cNvSpPr>
          <p:nvPr/>
        </p:nvSpPr>
        <p:spPr bwMode="auto">
          <a:xfrm>
            <a:off x="3419872" y="242088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4" name="Rectangle 33"/>
          <p:cNvSpPr>
            <a:spLocks noChangeArrowheads="1"/>
          </p:cNvSpPr>
          <p:nvPr/>
        </p:nvSpPr>
        <p:spPr bwMode="auto">
          <a:xfrm>
            <a:off x="3923928" y="256490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2843808" y="2492896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3275856" y="2636912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7" name="Rectangle 30"/>
          <p:cNvSpPr>
            <a:spLocks noChangeArrowheads="1"/>
          </p:cNvSpPr>
          <p:nvPr/>
        </p:nvSpPr>
        <p:spPr bwMode="auto">
          <a:xfrm>
            <a:off x="4499992" y="256490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3419872" y="206084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3995936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4427984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" name="Rectangle 26"/>
          <p:cNvSpPr>
            <a:spLocks noChangeArrowheads="1"/>
          </p:cNvSpPr>
          <p:nvPr/>
        </p:nvSpPr>
        <p:spPr bwMode="auto">
          <a:xfrm>
            <a:off x="4211960" y="2276872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2" name="Rectangle 25"/>
          <p:cNvSpPr>
            <a:spLocks noChangeArrowheads="1"/>
          </p:cNvSpPr>
          <p:nvPr/>
        </p:nvSpPr>
        <p:spPr bwMode="auto">
          <a:xfrm>
            <a:off x="4644008" y="234888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4860032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4" name="Rectangle 23"/>
          <p:cNvSpPr>
            <a:spLocks noChangeArrowheads="1"/>
          </p:cNvSpPr>
          <p:nvPr/>
        </p:nvSpPr>
        <p:spPr bwMode="auto">
          <a:xfrm>
            <a:off x="5652120" y="234888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5" name="Rectangle 22"/>
          <p:cNvSpPr>
            <a:spLocks noChangeArrowheads="1"/>
          </p:cNvSpPr>
          <p:nvPr/>
        </p:nvSpPr>
        <p:spPr bwMode="auto">
          <a:xfrm>
            <a:off x="5292080" y="206084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6" name="Rectangle 21"/>
          <p:cNvSpPr>
            <a:spLocks noChangeArrowheads="1"/>
          </p:cNvSpPr>
          <p:nvPr/>
        </p:nvSpPr>
        <p:spPr bwMode="auto">
          <a:xfrm>
            <a:off x="3059832" y="220486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7" name="Rectangle 20"/>
          <p:cNvSpPr>
            <a:spLocks noChangeArrowheads="1"/>
          </p:cNvSpPr>
          <p:nvPr/>
        </p:nvSpPr>
        <p:spPr bwMode="auto">
          <a:xfrm>
            <a:off x="3707904" y="220486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6453336"/>
            <a:ext cx="9144000" cy="404664"/>
          </a:xfrm>
          <a:prstGeom prst="rect">
            <a:avLst/>
          </a:prstGeom>
          <a:gradFill rotWithShape="1">
            <a:gsLst>
              <a:gs pos="0">
                <a:srgbClr val="4E6128"/>
              </a:gs>
              <a:gs pos="100000">
                <a:srgbClr val="484329"/>
              </a:gs>
            </a:gsLst>
            <a:lin ang="5400000" scaled="1"/>
          </a:gradFill>
          <a:ln w="9525">
            <a:solidFill>
              <a:srgbClr val="4E612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08" name="AutoShape 4"/>
          <p:cNvSpPr>
            <a:spLocks noChangeArrowheads="1"/>
          </p:cNvSpPr>
          <p:nvPr/>
        </p:nvSpPr>
        <p:spPr bwMode="auto">
          <a:xfrm>
            <a:off x="255577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291581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10" name="AutoShape 6"/>
          <p:cNvSpPr>
            <a:spLocks noChangeArrowheads="1"/>
          </p:cNvSpPr>
          <p:nvPr/>
        </p:nvSpPr>
        <p:spPr bwMode="auto">
          <a:xfrm>
            <a:off x="471601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11" name="AutoShape 7"/>
          <p:cNvSpPr>
            <a:spLocks noChangeArrowheads="1"/>
          </p:cNvSpPr>
          <p:nvPr/>
        </p:nvSpPr>
        <p:spPr bwMode="auto">
          <a:xfrm>
            <a:off x="435597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12" name="AutoShape 8"/>
          <p:cNvSpPr>
            <a:spLocks noChangeArrowheads="1"/>
          </p:cNvSpPr>
          <p:nvPr/>
        </p:nvSpPr>
        <p:spPr bwMode="auto">
          <a:xfrm>
            <a:off x="399593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13" name="AutoShape 9"/>
          <p:cNvSpPr>
            <a:spLocks noChangeArrowheads="1"/>
          </p:cNvSpPr>
          <p:nvPr/>
        </p:nvSpPr>
        <p:spPr bwMode="auto">
          <a:xfrm>
            <a:off x="363589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14" name="AutoShape 10"/>
          <p:cNvSpPr>
            <a:spLocks noChangeArrowheads="1"/>
          </p:cNvSpPr>
          <p:nvPr/>
        </p:nvSpPr>
        <p:spPr bwMode="auto">
          <a:xfrm>
            <a:off x="327585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15" name="AutoShape 11"/>
          <p:cNvSpPr>
            <a:spLocks noChangeArrowheads="1"/>
          </p:cNvSpPr>
          <p:nvPr/>
        </p:nvSpPr>
        <p:spPr bwMode="auto">
          <a:xfrm>
            <a:off x="5580112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323528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118762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1619672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514806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205172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755576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auto">
          <a:xfrm>
            <a:off x="601216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6444208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6876256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auto">
          <a:xfrm>
            <a:off x="730830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27" name="Rectangle 23"/>
          <p:cNvSpPr>
            <a:spLocks noChangeArrowheads="1"/>
          </p:cNvSpPr>
          <p:nvPr/>
        </p:nvSpPr>
        <p:spPr bwMode="auto">
          <a:xfrm>
            <a:off x="7740352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817240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4"/>
          <p:cNvSpPr>
            <a:spLocks/>
          </p:cNvSpPr>
          <p:nvPr/>
        </p:nvSpPr>
        <p:spPr bwMode="auto">
          <a:xfrm>
            <a:off x="2483768" y="0"/>
            <a:ext cx="3960440" cy="2780928"/>
          </a:xfrm>
          <a:custGeom>
            <a:avLst/>
            <a:gdLst/>
            <a:ahLst/>
            <a:cxnLst>
              <a:cxn ang="0">
                <a:pos x="5301" y="142"/>
              </a:cxn>
              <a:cxn ang="0">
                <a:pos x="5543" y="223"/>
              </a:cxn>
              <a:cxn ang="0">
                <a:pos x="5980" y="396"/>
              </a:cxn>
              <a:cxn ang="0">
                <a:pos x="6407" y="511"/>
              </a:cxn>
              <a:cxn ang="0">
                <a:pos x="7962" y="707"/>
              </a:cxn>
              <a:cxn ang="0">
                <a:pos x="9148" y="903"/>
              </a:cxn>
              <a:cxn ang="0">
                <a:pos x="9529" y="1087"/>
              </a:cxn>
              <a:cxn ang="0">
                <a:pos x="9793" y="1490"/>
              </a:cxn>
              <a:cxn ang="0">
                <a:pos x="9471" y="2504"/>
              </a:cxn>
              <a:cxn ang="0">
                <a:pos x="9022" y="2884"/>
              </a:cxn>
              <a:cxn ang="0">
                <a:pos x="8503" y="3149"/>
              </a:cxn>
              <a:cxn ang="0">
                <a:pos x="8319" y="3264"/>
              </a:cxn>
              <a:cxn ang="0">
                <a:pos x="7847" y="3713"/>
              </a:cxn>
              <a:cxn ang="0">
                <a:pos x="7720" y="3921"/>
              </a:cxn>
              <a:cxn ang="0">
                <a:pos x="7501" y="4739"/>
              </a:cxn>
              <a:cxn ang="0">
                <a:pos x="7766" y="5868"/>
              </a:cxn>
              <a:cxn ang="0">
                <a:pos x="8031" y="6144"/>
              </a:cxn>
              <a:cxn ang="0">
                <a:pos x="8423" y="6536"/>
              </a:cxn>
              <a:cxn ang="0">
                <a:pos x="8607" y="6881"/>
              </a:cxn>
              <a:cxn ang="0">
                <a:pos x="8595" y="7308"/>
              </a:cxn>
              <a:cxn ang="0">
                <a:pos x="7927" y="7768"/>
              </a:cxn>
              <a:cxn ang="0">
                <a:pos x="7582" y="7918"/>
              </a:cxn>
              <a:cxn ang="0">
                <a:pos x="5427" y="8022"/>
              </a:cxn>
              <a:cxn ang="0">
                <a:pos x="4540" y="7930"/>
              </a:cxn>
              <a:cxn ang="0">
                <a:pos x="3527" y="8022"/>
              </a:cxn>
              <a:cxn ang="0">
                <a:pos x="1395" y="7861"/>
              </a:cxn>
              <a:cxn ang="0">
                <a:pos x="877" y="7665"/>
              </a:cxn>
              <a:cxn ang="0">
                <a:pos x="704" y="7561"/>
              </a:cxn>
              <a:cxn ang="0">
                <a:pos x="670" y="6939"/>
              </a:cxn>
              <a:cxn ang="0">
                <a:pos x="969" y="6317"/>
              </a:cxn>
              <a:cxn ang="0">
                <a:pos x="1223" y="5971"/>
              </a:cxn>
              <a:cxn ang="0">
                <a:pos x="1511" y="5741"/>
              </a:cxn>
              <a:cxn ang="0">
                <a:pos x="1822" y="5142"/>
              </a:cxn>
              <a:cxn ang="0">
                <a:pos x="2052" y="4566"/>
              </a:cxn>
              <a:cxn ang="0">
                <a:pos x="2121" y="4347"/>
              </a:cxn>
              <a:cxn ang="0">
                <a:pos x="2121" y="3483"/>
              </a:cxn>
              <a:cxn ang="0">
                <a:pos x="1845" y="2930"/>
              </a:cxn>
              <a:cxn ang="0">
                <a:pos x="1603" y="2607"/>
              </a:cxn>
              <a:cxn ang="0">
                <a:pos x="1177" y="2135"/>
              </a:cxn>
              <a:cxn ang="0">
                <a:pos x="750" y="1882"/>
              </a:cxn>
              <a:cxn ang="0">
                <a:pos x="174" y="1467"/>
              </a:cxn>
              <a:cxn ang="0">
                <a:pos x="36" y="1167"/>
              </a:cxn>
              <a:cxn ang="0">
                <a:pos x="36" y="833"/>
              </a:cxn>
              <a:cxn ang="0">
                <a:pos x="739" y="442"/>
              </a:cxn>
              <a:cxn ang="0">
                <a:pos x="2905" y="269"/>
              </a:cxn>
              <a:cxn ang="0">
                <a:pos x="3561" y="131"/>
              </a:cxn>
            </a:cxnLst>
            <a:rect l="0" t="0" r="r" b="b"/>
            <a:pathLst>
              <a:path w="9822" h="8068">
                <a:moveTo>
                  <a:pt x="3999" y="4"/>
                </a:moveTo>
                <a:cubicBezTo>
                  <a:pt x="4259" y="8"/>
                  <a:pt x="4531" y="0"/>
                  <a:pt x="4794" y="27"/>
                </a:cubicBezTo>
                <a:cubicBezTo>
                  <a:pt x="4964" y="45"/>
                  <a:pt x="5135" y="102"/>
                  <a:pt x="5301" y="142"/>
                </a:cubicBezTo>
                <a:cubicBezTo>
                  <a:pt x="5373" y="190"/>
                  <a:pt x="5291" y="143"/>
                  <a:pt x="5416" y="177"/>
                </a:cubicBezTo>
                <a:cubicBezTo>
                  <a:pt x="5433" y="182"/>
                  <a:pt x="5446" y="194"/>
                  <a:pt x="5462" y="200"/>
                </a:cubicBezTo>
                <a:cubicBezTo>
                  <a:pt x="5499" y="214"/>
                  <a:pt x="5510" y="206"/>
                  <a:pt x="5543" y="223"/>
                </a:cubicBezTo>
                <a:cubicBezTo>
                  <a:pt x="5626" y="265"/>
                  <a:pt x="5529" y="231"/>
                  <a:pt x="5612" y="257"/>
                </a:cubicBezTo>
                <a:cubicBezTo>
                  <a:pt x="5658" y="288"/>
                  <a:pt x="5708" y="301"/>
                  <a:pt x="5761" y="315"/>
                </a:cubicBezTo>
                <a:cubicBezTo>
                  <a:pt x="5833" y="362"/>
                  <a:pt x="5898" y="376"/>
                  <a:pt x="5980" y="396"/>
                </a:cubicBezTo>
                <a:cubicBezTo>
                  <a:pt x="6117" y="430"/>
                  <a:pt x="5884" y="376"/>
                  <a:pt x="6061" y="430"/>
                </a:cubicBezTo>
                <a:cubicBezTo>
                  <a:pt x="6130" y="451"/>
                  <a:pt x="6222" y="462"/>
                  <a:pt x="6291" y="476"/>
                </a:cubicBezTo>
                <a:cubicBezTo>
                  <a:pt x="6331" y="484"/>
                  <a:pt x="6367" y="507"/>
                  <a:pt x="6407" y="511"/>
                </a:cubicBezTo>
                <a:cubicBezTo>
                  <a:pt x="6655" y="535"/>
                  <a:pt x="6897" y="602"/>
                  <a:pt x="7144" y="626"/>
                </a:cubicBezTo>
                <a:cubicBezTo>
                  <a:pt x="7291" y="657"/>
                  <a:pt x="7329" y="663"/>
                  <a:pt x="7513" y="672"/>
                </a:cubicBezTo>
                <a:cubicBezTo>
                  <a:pt x="7663" y="704"/>
                  <a:pt x="7805" y="701"/>
                  <a:pt x="7962" y="707"/>
                </a:cubicBezTo>
                <a:cubicBezTo>
                  <a:pt x="8153" y="730"/>
                  <a:pt x="8346" y="735"/>
                  <a:pt x="8538" y="753"/>
                </a:cubicBezTo>
                <a:cubicBezTo>
                  <a:pt x="8688" y="782"/>
                  <a:pt x="8838" y="797"/>
                  <a:pt x="8987" y="833"/>
                </a:cubicBezTo>
                <a:cubicBezTo>
                  <a:pt x="9038" y="859"/>
                  <a:pt x="9093" y="886"/>
                  <a:pt x="9148" y="903"/>
                </a:cubicBezTo>
                <a:cubicBezTo>
                  <a:pt x="9178" y="913"/>
                  <a:pt x="9241" y="926"/>
                  <a:pt x="9241" y="926"/>
                </a:cubicBezTo>
                <a:cubicBezTo>
                  <a:pt x="9285" y="956"/>
                  <a:pt x="9329" y="975"/>
                  <a:pt x="9379" y="995"/>
                </a:cubicBezTo>
                <a:cubicBezTo>
                  <a:pt x="9424" y="1040"/>
                  <a:pt x="9469" y="1066"/>
                  <a:pt x="9529" y="1087"/>
                </a:cubicBezTo>
                <a:cubicBezTo>
                  <a:pt x="9585" y="1143"/>
                  <a:pt x="9634" y="1205"/>
                  <a:pt x="9678" y="1271"/>
                </a:cubicBezTo>
                <a:cubicBezTo>
                  <a:pt x="9693" y="1294"/>
                  <a:pt x="9715" y="1314"/>
                  <a:pt x="9724" y="1340"/>
                </a:cubicBezTo>
                <a:cubicBezTo>
                  <a:pt x="9744" y="1399"/>
                  <a:pt x="9765" y="1435"/>
                  <a:pt x="9793" y="1490"/>
                </a:cubicBezTo>
                <a:cubicBezTo>
                  <a:pt x="9822" y="1682"/>
                  <a:pt x="9817" y="1948"/>
                  <a:pt x="9701" y="2124"/>
                </a:cubicBezTo>
                <a:cubicBezTo>
                  <a:pt x="9680" y="2188"/>
                  <a:pt x="9622" y="2294"/>
                  <a:pt x="9575" y="2343"/>
                </a:cubicBezTo>
                <a:cubicBezTo>
                  <a:pt x="9552" y="2409"/>
                  <a:pt x="9511" y="2452"/>
                  <a:pt x="9471" y="2504"/>
                </a:cubicBezTo>
                <a:cubicBezTo>
                  <a:pt x="9440" y="2544"/>
                  <a:pt x="9410" y="2590"/>
                  <a:pt x="9379" y="2631"/>
                </a:cubicBezTo>
                <a:cubicBezTo>
                  <a:pt x="9318" y="2713"/>
                  <a:pt x="9363" y="2691"/>
                  <a:pt x="9298" y="2711"/>
                </a:cubicBezTo>
                <a:cubicBezTo>
                  <a:pt x="9218" y="2793"/>
                  <a:pt x="9131" y="2848"/>
                  <a:pt x="9022" y="2884"/>
                </a:cubicBezTo>
                <a:cubicBezTo>
                  <a:pt x="8950" y="2939"/>
                  <a:pt x="8866" y="2970"/>
                  <a:pt x="8780" y="2999"/>
                </a:cubicBezTo>
                <a:cubicBezTo>
                  <a:pt x="8673" y="3106"/>
                  <a:pt x="8841" y="2949"/>
                  <a:pt x="8676" y="3057"/>
                </a:cubicBezTo>
                <a:cubicBezTo>
                  <a:pt x="8621" y="3093"/>
                  <a:pt x="8562" y="3120"/>
                  <a:pt x="8503" y="3149"/>
                </a:cubicBezTo>
                <a:cubicBezTo>
                  <a:pt x="8486" y="3158"/>
                  <a:pt x="8474" y="3173"/>
                  <a:pt x="8457" y="3183"/>
                </a:cubicBezTo>
                <a:cubicBezTo>
                  <a:pt x="8395" y="3219"/>
                  <a:pt x="8451" y="3166"/>
                  <a:pt x="8388" y="3218"/>
                </a:cubicBezTo>
                <a:cubicBezTo>
                  <a:pt x="8330" y="3266"/>
                  <a:pt x="8379" y="3244"/>
                  <a:pt x="8319" y="3264"/>
                </a:cubicBezTo>
                <a:cubicBezTo>
                  <a:pt x="8254" y="3307"/>
                  <a:pt x="8195" y="3364"/>
                  <a:pt x="8135" y="3414"/>
                </a:cubicBezTo>
                <a:cubicBezTo>
                  <a:pt x="8096" y="3446"/>
                  <a:pt x="8090" y="3478"/>
                  <a:pt x="8042" y="3495"/>
                </a:cubicBezTo>
                <a:cubicBezTo>
                  <a:pt x="7987" y="3576"/>
                  <a:pt x="7893" y="3621"/>
                  <a:pt x="7847" y="3713"/>
                </a:cubicBezTo>
                <a:cubicBezTo>
                  <a:pt x="7839" y="3728"/>
                  <a:pt x="7833" y="3744"/>
                  <a:pt x="7824" y="3759"/>
                </a:cubicBezTo>
                <a:cubicBezTo>
                  <a:pt x="7809" y="3783"/>
                  <a:pt x="7777" y="3829"/>
                  <a:pt x="7777" y="3829"/>
                </a:cubicBezTo>
                <a:cubicBezTo>
                  <a:pt x="7754" y="3899"/>
                  <a:pt x="7782" y="3828"/>
                  <a:pt x="7720" y="3921"/>
                </a:cubicBezTo>
                <a:cubicBezTo>
                  <a:pt x="7684" y="3976"/>
                  <a:pt x="7659" y="4054"/>
                  <a:pt x="7639" y="4117"/>
                </a:cubicBezTo>
                <a:cubicBezTo>
                  <a:pt x="7600" y="4235"/>
                  <a:pt x="7569" y="4363"/>
                  <a:pt x="7547" y="4485"/>
                </a:cubicBezTo>
                <a:cubicBezTo>
                  <a:pt x="7533" y="4563"/>
                  <a:pt x="7527" y="4662"/>
                  <a:pt x="7501" y="4739"/>
                </a:cubicBezTo>
                <a:cubicBezTo>
                  <a:pt x="7478" y="5044"/>
                  <a:pt x="7456" y="5413"/>
                  <a:pt x="7639" y="5683"/>
                </a:cubicBezTo>
                <a:cubicBezTo>
                  <a:pt x="7654" y="5742"/>
                  <a:pt x="7687" y="5801"/>
                  <a:pt x="7731" y="5845"/>
                </a:cubicBezTo>
                <a:cubicBezTo>
                  <a:pt x="7741" y="5855"/>
                  <a:pt x="7756" y="5858"/>
                  <a:pt x="7766" y="5868"/>
                </a:cubicBezTo>
                <a:cubicBezTo>
                  <a:pt x="7846" y="5946"/>
                  <a:pt x="7764" y="5883"/>
                  <a:pt x="7824" y="5948"/>
                </a:cubicBezTo>
                <a:cubicBezTo>
                  <a:pt x="7868" y="5996"/>
                  <a:pt x="7916" y="6040"/>
                  <a:pt x="7962" y="6087"/>
                </a:cubicBezTo>
                <a:cubicBezTo>
                  <a:pt x="8058" y="6185"/>
                  <a:pt x="7928" y="6022"/>
                  <a:pt x="8031" y="6144"/>
                </a:cubicBezTo>
                <a:cubicBezTo>
                  <a:pt x="8095" y="6220"/>
                  <a:pt x="8174" y="6285"/>
                  <a:pt x="8250" y="6351"/>
                </a:cubicBezTo>
                <a:cubicBezTo>
                  <a:pt x="8326" y="6417"/>
                  <a:pt x="8240" y="6353"/>
                  <a:pt x="8319" y="6432"/>
                </a:cubicBezTo>
                <a:cubicBezTo>
                  <a:pt x="8354" y="6467"/>
                  <a:pt x="8393" y="6495"/>
                  <a:pt x="8423" y="6536"/>
                </a:cubicBezTo>
                <a:cubicBezTo>
                  <a:pt x="8461" y="6590"/>
                  <a:pt x="8483" y="6653"/>
                  <a:pt x="8515" y="6709"/>
                </a:cubicBezTo>
                <a:cubicBezTo>
                  <a:pt x="8524" y="6726"/>
                  <a:pt x="8540" y="6738"/>
                  <a:pt x="8549" y="6755"/>
                </a:cubicBezTo>
                <a:cubicBezTo>
                  <a:pt x="8571" y="6795"/>
                  <a:pt x="8586" y="6840"/>
                  <a:pt x="8607" y="6881"/>
                </a:cubicBezTo>
                <a:cubicBezTo>
                  <a:pt x="8618" y="6941"/>
                  <a:pt x="8633" y="6993"/>
                  <a:pt x="8641" y="7054"/>
                </a:cubicBezTo>
                <a:cubicBezTo>
                  <a:pt x="8621" y="7340"/>
                  <a:pt x="8656" y="7132"/>
                  <a:pt x="8607" y="7262"/>
                </a:cubicBezTo>
                <a:cubicBezTo>
                  <a:pt x="8601" y="7277"/>
                  <a:pt x="8604" y="7295"/>
                  <a:pt x="8595" y="7308"/>
                </a:cubicBezTo>
                <a:cubicBezTo>
                  <a:pt x="8541" y="7385"/>
                  <a:pt x="8453" y="7405"/>
                  <a:pt x="8388" y="7469"/>
                </a:cubicBezTo>
                <a:cubicBezTo>
                  <a:pt x="8374" y="7483"/>
                  <a:pt x="8367" y="7502"/>
                  <a:pt x="8353" y="7515"/>
                </a:cubicBezTo>
                <a:cubicBezTo>
                  <a:pt x="8249" y="7609"/>
                  <a:pt x="8058" y="7727"/>
                  <a:pt x="7927" y="7768"/>
                </a:cubicBezTo>
                <a:cubicBezTo>
                  <a:pt x="7864" y="7811"/>
                  <a:pt x="7789" y="7838"/>
                  <a:pt x="7720" y="7872"/>
                </a:cubicBezTo>
                <a:cubicBezTo>
                  <a:pt x="7687" y="7888"/>
                  <a:pt x="7651" y="7895"/>
                  <a:pt x="7616" y="7907"/>
                </a:cubicBezTo>
                <a:cubicBezTo>
                  <a:pt x="7605" y="7911"/>
                  <a:pt x="7582" y="7918"/>
                  <a:pt x="7582" y="7918"/>
                </a:cubicBezTo>
                <a:cubicBezTo>
                  <a:pt x="7509" y="7974"/>
                  <a:pt x="7407" y="7989"/>
                  <a:pt x="7317" y="8010"/>
                </a:cubicBezTo>
                <a:cubicBezTo>
                  <a:pt x="7205" y="8066"/>
                  <a:pt x="7084" y="8059"/>
                  <a:pt x="6960" y="8068"/>
                </a:cubicBezTo>
                <a:cubicBezTo>
                  <a:pt x="6447" y="8060"/>
                  <a:pt x="5939" y="8043"/>
                  <a:pt x="5427" y="8022"/>
                </a:cubicBezTo>
                <a:cubicBezTo>
                  <a:pt x="5389" y="8018"/>
                  <a:pt x="5350" y="8014"/>
                  <a:pt x="5312" y="8010"/>
                </a:cubicBezTo>
                <a:cubicBezTo>
                  <a:pt x="5224" y="8002"/>
                  <a:pt x="5047" y="7987"/>
                  <a:pt x="5047" y="7987"/>
                </a:cubicBezTo>
                <a:cubicBezTo>
                  <a:pt x="4892" y="7937"/>
                  <a:pt x="4704" y="7961"/>
                  <a:pt x="4540" y="7930"/>
                </a:cubicBezTo>
                <a:cubicBezTo>
                  <a:pt x="4348" y="7934"/>
                  <a:pt x="4156" y="7934"/>
                  <a:pt x="3964" y="7941"/>
                </a:cubicBezTo>
                <a:cubicBezTo>
                  <a:pt x="3903" y="7943"/>
                  <a:pt x="3840" y="7976"/>
                  <a:pt x="3780" y="7987"/>
                </a:cubicBezTo>
                <a:cubicBezTo>
                  <a:pt x="3697" y="8002"/>
                  <a:pt x="3611" y="8013"/>
                  <a:pt x="3527" y="8022"/>
                </a:cubicBezTo>
                <a:cubicBezTo>
                  <a:pt x="3166" y="8015"/>
                  <a:pt x="2833" y="7993"/>
                  <a:pt x="2478" y="7976"/>
                </a:cubicBezTo>
                <a:cubicBezTo>
                  <a:pt x="2286" y="7936"/>
                  <a:pt x="2075" y="7944"/>
                  <a:pt x="1879" y="7930"/>
                </a:cubicBezTo>
                <a:cubicBezTo>
                  <a:pt x="1716" y="7918"/>
                  <a:pt x="1558" y="7876"/>
                  <a:pt x="1395" y="7861"/>
                </a:cubicBezTo>
                <a:cubicBezTo>
                  <a:pt x="1384" y="7857"/>
                  <a:pt x="1372" y="7854"/>
                  <a:pt x="1361" y="7849"/>
                </a:cubicBezTo>
                <a:cubicBezTo>
                  <a:pt x="1345" y="7842"/>
                  <a:pt x="1331" y="7832"/>
                  <a:pt x="1315" y="7826"/>
                </a:cubicBezTo>
                <a:cubicBezTo>
                  <a:pt x="1159" y="7769"/>
                  <a:pt x="1024" y="7751"/>
                  <a:pt x="877" y="7665"/>
                </a:cubicBezTo>
                <a:cubicBezTo>
                  <a:pt x="869" y="7653"/>
                  <a:pt x="866" y="7638"/>
                  <a:pt x="854" y="7630"/>
                </a:cubicBezTo>
                <a:cubicBezTo>
                  <a:pt x="841" y="7621"/>
                  <a:pt x="823" y="7625"/>
                  <a:pt x="808" y="7619"/>
                </a:cubicBezTo>
                <a:cubicBezTo>
                  <a:pt x="774" y="7605"/>
                  <a:pt x="735" y="7581"/>
                  <a:pt x="704" y="7561"/>
                </a:cubicBezTo>
                <a:cubicBezTo>
                  <a:pt x="679" y="7524"/>
                  <a:pt x="655" y="7498"/>
                  <a:pt x="635" y="7457"/>
                </a:cubicBezTo>
                <a:cubicBezTo>
                  <a:pt x="621" y="7400"/>
                  <a:pt x="609" y="7355"/>
                  <a:pt x="601" y="7296"/>
                </a:cubicBezTo>
                <a:cubicBezTo>
                  <a:pt x="608" y="7168"/>
                  <a:pt x="599" y="7047"/>
                  <a:pt x="670" y="6939"/>
                </a:cubicBezTo>
                <a:cubicBezTo>
                  <a:pt x="680" y="6886"/>
                  <a:pt x="687" y="6857"/>
                  <a:pt x="716" y="6812"/>
                </a:cubicBezTo>
                <a:cubicBezTo>
                  <a:pt x="738" y="6718"/>
                  <a:pt x="798" y="6633"/>
                  <a:pt x="842" y="6547"/>
                </a:cubicBezTo>
                <a:cubicBezTo>
                  <a:pt x="882" y="6469"/>
                  <a:pt x="923" y="6392"/>
                  <a:pt x="969" y="6317"/>
                </a:cubicBezTo>
                <a:cubicBezTo>
                  <a:pt x="1005" y="6260"/>
                  <a:pt x="1030" y="6185"/>
                  <a:pt x="1073" y="6133"/>
                </a:cubicBezTo>
                <a:cubicBezTo>
                  <a:pt x="1097" y="6104"/>
                  <a:pt x="1130" y="6082"/>
                  <a:pt x="1153" y="6052"/>
                </a:cubicBezTo>
                <a:cubicBezTo>
                  <a:pt x="1179" y="6018"/>
                  <a:pt x="1191" y="5998"/>
                  <a:pt x="1223" y="5971"/>
                </a:cubicBezTo>
                <a:cubicBezTo>
                  <a:pt x="1245" y="5952"/>
                  <a:pt x="1295" y="5928"/>
                  <a:pt x="1315" y="5914"/>
                </a:cubicBezTo>
                <a:cubicBezTo>
                  <a:pt x="1365" y="5881"/>
                  <a:pt x="1382" y="5848"/>
                  <a:pt x="1441" y="5833"/>
                </a:cubicBezTo>
                <a:cubicBezTo>
                  <a:pt x="1484" y="5750"/>
                  <a:pt x="1441" y="5821"/>
                  <a:pt x="1511" y="5741"/>
                </a:cubicBezTo>
                <a:cubicBezTo>
                  <a:pt x="1554" y="5691"/>
                  <a:pt x="1584" y="5632"/>
                  <a:pt x="1626" y="5580"/>
                </a:cubicBezTo>
                <a:cubicBezTo>
                  <a:pt x="1653" y="5485"/>
                  <a:pt x="1698" y="5398"/>
                  <a:pt x="1729" y="5303"/>
                </a:cubicBezTo>
                <a:cubicBezTo>
                  <a:pt x="1748" y="5244"/>
                  <a:pt x="1797" y="5199"/>
                  <a:pt x="1822" y="5142"/>
                </a:cubicBezTo>
                <a:cubicBezTo>
                  <a:pt x="1842" y="5096"/>
                  <a:pt x="1850" y="5050"/>
                  <a:pt x="1868" y="5004"/>
                </a:cubicBezTo>
                <a:cubicBezTo>
                  <a:pt x="1895" y="4932"/>
                  <a:pt x="1952" y="4857"/>
                  <a:pt x="1971" y="4785"/>
                </a:cubicBezTo>
                <a:cubicBezTo>
                  <a:pt x="1991" y="4708"/>
                  <a:pt x="2025" y="4640"/>
                  <a:pt x="2052" y="4566"/>
                </a:cubicBezTo>
                <a:cubicBezTo>
                  <a:pt x="2060" y="4543"/>
                  <a:pt x="2069" y="4521"/>
                  <a:pt x="2075" y="4497"/>
                </a:cubicBezTo>
                <a:cubicBezTo>
                  <a:pt x="2081" y="4474"/>
                  <a:pt x="2080" y="4450"/>
                  <a:pt x="2087" y="4428"/>
                </a:cubicBezTo>
                <a:cubicBezTo>
                  <a:pt x="2096" y="4400"/>
                  <a:pt x="2112" y="4375"/>
                  <a:pt x="2121" y="4347"/>
                </a:cubicBezTo>
                <a:cubicBezTo>
                  <a:pt x="2125" y="4312"/>
                  <a:pt x="2128" y="4278"/>
                  <a:pt x="2133" y="4243"/>
                </a:cubicBezTo>
                <a:cubicBezTo>
                  <a:pt x="2140" y="4189"/>
                  <a:pt x="2156" y="4082"/>
                  <a:pt x="2156" y="4082"/>
                </a:cubicBezTo>
                <a:cubicBezTo>
                  <a:pt x="2153" y="3968"/>
                  <a:pt x="2173" y="3647"/>
                  <a:pt x="2121" y="3483"/>
                </a:cubicBezTo>
                <a:cubicBezTo>
                  <a:pt x="2118" y="3473"/>
                  <a:pt x="2048" y="3270"/>
                  <a:pt x="2029" y="3241"/>
                </a:cubicBezTo>
                <a:cubicBezTo>
                  <a:pt x="1979" y="3167"/>
                  <a:pt x="1924" y="3089"/>
                  <a:pt x="1879" y="3011"/>
                </a:cubicBezTo>
                <a:cubicBezTo>
                  <a:pt x="1864" y="2986"/>
                  <a:pt x="1863" y="2953"/>
                  <a:pt x="1845" y="2930"/>
                </a:cubicBezTo>
                <a:cubicBezTo>
                  <a:pt x="1833" y="2915"/>
                  <a:pt x="1813" y="2909"/>
                  <a:pt x="1799" y="2895"/>
                </a:cubicBezTo>
                <a:cubicBezTo>
                  <a:pt x="1778" y="2874"/>
                  <a:pt x="1760" y="2849"/>
                  <a:pt x="1741" y="2826"/>
                </a:cubicBezTo>
                <a:cubicBezTo>
                  <a:pt x="1686" y="2760"/>
                  <a:pt x="1658" y="2673"/>
                  <a:pt x="1603" y="2607"/>
                </a:cubicBezTo>
                <a:cubicBezTo>
                  <a:pt x="1546" y="2539"/>
                  <a:pt x="1470" y="2475"/>
                  <a:pt x="1407" y="2412"/>
                </a:cubicBezTo>
                <a:cubicBezTo>
                  <a:pt x="1353" y="2358"/>
                  <a:pt x="1306" y="2297"/>
                  <a:pt x="1257" y="2239"/>
                </a:cubicBezTo>
                <a:cubicBezTo>
                  <a:pt x="1231" y="2208"/>
                  <a:pt x="1207" y="2161"/>
                  <a:pt x="1177" y="2135"/>
                </a:cubicBezTo>
                <a:cubicBezTo>
                  <a:pt x="1145" y="2108"/>
                  <a:pt x="1099" y="2093"/>
                  <a:pt x="1061" y="2078"/>
                </a:cubicBezTo>
                <a:cubicBezTo>
                  <a:pt x="1013" y="2029"/>
                  <a:pt x="955" y="2003"/>
                  <a:pt x="900" y="1962"/>
                </a:cubicBezTo>
                <a:cubicBezTo>
                  <a:pt x="792" y="1881"/>
                  <a:pt x="846" y="1900"/>
                  <a:pt x="750" y="1882"/>
                </a:cubicBezTo>
                <a:cubicBezTo>
                  <a:pt x="641" y="1815"/>
                  <a:pt x="530" y="1744"/>
                  <a:pt x="416" y="1686"/>
                </a:cubicBezTo>
                <a:cubicBezTo>
                  <a:pt x="362" y="1659"/>
                  <a:pt x="310" y="1638"/>
                  <a:pt x="266" y="1594"/>
                </a:cubicBezTo>
                <a:cubicBezTo>
                  <a:pt x="233" y="1561"/>
                  <a:pt x="195" y="1510"/>
                  <a:pt x="174" y="1467"/>
                </a:cubicBezTo>
                <a:cubicBezTo>
                  <a:pt x="169" y="1456"/>
                  <a:pt x="170" y="1442"/>
                  <a:pt x="163" y="1432"/>
                </a:cubicBezTo>
                <a:cubicBezTo>
                  <a:pt x="154" y="1418"/>
                  <a:pt x="138" y="1411"/>
                  <a:pt x="128" y="1398"/>
                </a:cubicBezTo>
                <a:cubicBezTo>
                  <a:pt x="77" y="1330"/>
                  <a:pt x="55" y="1248"/>
                  <a:pt x="36" y="1167"/>
                </a:cubicBezTo>
                <a:cubicBezTo>
                  <a:pt x="29" y="1136"/>
                  <a:pt x="21" y="1106"/>
                  <a:pt x="13" y="1075"/>
                </a:cubicBezTo>
                <a:cubicBezTo>
                  <a:pt x="9" y="1060"/>
                  <a:pt x="1" y="1029"/>
                  <a:pt x="1" y="1029"/>
                </a:cubicBezTo>
                <a:cubicBezTo>
                  <a:pt x="15" y="879"/>
                  <a:pt x="0" y="943"/>
                  <a:pt x="36" y="833"/>
                </a:cubicBezTo>
                <a:cubicBezTo>
                  <a:pt x="48" y="797"/>
                  <a:pt x="90" y="780"/>
                  <a:pt x="117" y="753"/>
                </a:cubicBezTo>
                <a:cubicBezTo>
                  <a:pt x="186" y="685"/>
                  <a:pt x="311" y="615"/>
                  <a:pt x="405" y="591"/>
                </a:cubicBezTo>
                <a:cubicBezTo>
                  <a:pt x="506" y="523"/>
                  <a:pt x="620" y="470"/>
                  <a:pt x="739" y="442"/>
                </a:cubicBezTo>
                <a:cubicBezTo>
                  <a:pt x="819" y="388"/>
                  <a:pt x="968" y="372"/>
                  <a:pt x="1061" y="361"/>
                </a:cubicBezTo>
                <a:cubicBezTo>
                  <a:pt x="1419" y="318"/>
                  <a:pt x="1771" y="311"/>
                  <a:pt x="2133" y="303"/>
                </a:cubicBezTo>
                <a:cubicBezTo>
                  <a:pt x="2392" y="288"/>
                  <a:pt x="2644" y="276"/>
                  <a:pt x="2905" y="269"/>
                </a:cubicBezTo>
                <a:cubicBezTo>
                  <a:pt x="3008" y="251"/>
                  <a:pt x="3112" y="235"/>
                  <a:pt x="3216" y="223"/>
                </a:cubicBezTo>
                <a:cubicBezTo>
                  <a:pt x="3299" y="194"/>
                  <a:pt x="3385" y="171"/>
                  <a:pt x="3469" y="142"/>
                </a:cubicBezTo>
                <a:cubicBezTo>
                  <a:pt x="3498" y="132"/>
                  <a:pt x="3530" y="136"/>
                  <a:pt x="3561" y="131"/>
                </a:cubicBezTo>
                <a:cubicBezTo>
                  <a:pt x="3621" y="122"/>
                  <a:pt x="3675" y="99"/>
                  <a:pt x="3734" y="85"/>
                </a:cubicBezTo>
                <a:cubicBezTo>
                  <a:pt x="3802" y="68"/>
                  <a:pt x="3949" y="49"/>
                  <a:pt x="3999" y="4"/>
                </a:cubicBezTo>
                <a:close/>
              </a:path>
            </a:pathLst>
          </a:custGeom>
          <a:gradFill rotWithShape="1">
            <a:gsLst>
              <a:gs pos="0">
                <a:srgbClr val="A5A5A5"/>
              </a:gs>
              <a:gs pos="100000">
                <a:srgbClr val="3A3A3A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53"/>
          <p:cNvSpPr>
            <a:spLocks noChangeArrowheads="1"/>
          </p:cNvSpPr>
          <p:nvPr/>
        </p:nvSpPr>
        <p:spPr bwMode="auto">
          <a:xfrm>
            <a:off x="5292080" y="2204864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" name="AutoShape 52"/>
          <p:cNvSpPr>
            <a:spLocks noChangeArrowheads="1"/>
          </p:cNvSpPr>
          <p:nvPr/>
        </p:nvSpPr>
        <p:spPr bwMode="auto">
          <a:xfrm>
            <a:off x="5364088" y="24208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5004048" y="2204864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" name="AutoShape 50"/>
          <p:cNvSpPr>
            <a:spLocks noChangeArrowheads="1"/>
          </p:cNvSpPr>
          <p:nvPr/>
        </p:nvSpPr>
        <p:spPr bwMode="auto">
          <a:xfrm>
            <a:off x="5076056" y="249289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7" name="AutoShape 48"/>
          <p:cNvSpPr>
            <a:spLocks noChangeArrowheads="1"/>
          </p:cNvSpPr>
          <p:nvPr/>
        </p:nvSpPr>
        <p:spPr bwMode="auto">
          <a:xfrm>
            <a:off x="3203848" y="6206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" name="AutoShape 47"/>
          <p:cNvSpPr>
            <a:spLocks noChangeArrowheads="1"/>
          </p:cNvSpPr>
          <p:nvPr/>
        </p:nvSpPr>
        <p:spPr bwMode="auto">
          <a:xfrm>
            <a:off x="2699792" y="26064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AutoShape 45"/>
          <p:cNvSpPr>
            <a:spLocks noChangeArrowheads="1"/>
          </p:cNvSpPr>
          <p:nvPr/>
        </p:nvSpPr>
        <p:spPr bwMode="auto">
          <a:xfrm>
            <a:off x="3131840" y="188640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" name="AutoShape 44"/>
          <p:cNvSpPr>
            <a:spLocks noChangeArrowheads="1"/>
          </p:cNvSpPr>
          <p:nvPr/>
        </p:nvSpPr>
        <p:spPr bwMode="auto">
          <a:xfrm>
            <a:off x="4283968" y="620688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" name="AutoShape 43"/>
          <p:cNvSpPr>
            <a:spLocks noChangeArrowheads="1"/>
          </p:cNvSpPr>
          <p:nvPr/>
        </p:nvSpPr>
        <p:spPr bwMode="auto">
          <a:xfrm>
            <a:off x="3635896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" name="AutoShape 42"/>
          <p:cNvSpPr>
            <a:spLocks noChangeArrowheads="1"/>
          </p:cNvSpPr>
          <p:nvPr/>
        </p:nvSpPr>
        <p:spPr bwMode="auto">
          <a:xfrm>
            <a:off x="4211960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" name="AutoShape 41"/>
          <p:cNvSpPr>
            <a:spLocks noChangeArrowheads="1"/>
          </p:cNvSpPr>
          <p:nvPr/>
        </p:nvSpPr>
        <p:spPr bwMode="auto">
          <a:xfrm>
            <a:off x="4788024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" name="AutoShape 40"/>
          <p:cNvSpPr>
            <a:spLocks noChangeArrowheads="1"/>
          </p:cNvSpPr>
          <p:nvPr/>
        </p:nvSpPr>
        <p:spPr bwMode="auto">
          <a:xfrm>
            <a:off x="5796136" y="404664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5" name="AutoShape 39"/>
          <p:cNvSpPr>
            <a:spLocks noChangeArrowheads="1"/>
          </p:cNvSpPr>
          <p:nvPr/>
        </p:nvSpPr>
        <p:spPr bwMode="auto">
          <a:xfrm>
            <a:off x="6084168" y="692696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>
            <a:off x="4860032" y="69269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7" name="AutoShape 37"/>
          <p:cNvSpPr>
            <a:spLocks noChangeArrowheads="1"/>
          </p:cNvSpPr>
          <p:nvPr/>
        </p:nvSpPr>
        <p:spPr bwMode="auto">
          <a:xfrm>
            <a:off x="5292080" y="33265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8" name="AutoShape 36"/>
          <p:cNvSpPr>
            <a:spLocks noChangeArrowheads="1"/>
          </p:cNvSpPr>
          <p:nvPr/>
        </p:nvSpPr>
        <p:spPr bwMode="auto">
          <a:xfrm>
            <a:off x="5508104" y="764704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9" name="AutoShape 35"/>
          <p:cNvSpPr>
            <a:spLocks noChangeArrowheads="1"/>
          </p:cNvSpPr>
          <p:nvPr/>
        </p:nvSpPr>
        <p:spPr bwMode="auto">
          <a:xfrm>
            <a:off x="3779912" y="6206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3419872" y="242088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3923928" y="256490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2" name="Rectangle 32"/>
          <p:cNvSpPr>
            <a:spLocks noChangeArrowheads="1"/>
          </p:cNvSpPr>
          <p:nvPr/>
        </p:nvSpPr>
        <p:spPr bwMode="auto">
          <a:xfrm>
            <a:off x="2843808" y="2492896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3" name="Rectangle 31"/>
          <p:cNvSpPr>
            <a:spLocks noChangeArrowheads="1"/>
          </p:cNvSpPr>
          <p:nvPr/>
        </p:nvSpPr>
        <p:spPr bwMode="auto">
          <a:xfrm>
            <a:off x="3275856" y="2636912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4499992" y="256490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3419872" y="206084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995936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4427984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4211960" y="2276872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4644008" y="234888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4860032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5652120" y="234888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5292080" y="206084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3" name="Rectangle 21"/>
          <p:cNvSpPr>
            <a:spLocks noChangeArrowheads="1"/>
          </p:cNvSpPr>
          <p:nvPr/>
        </p:nvSpPr>
        <p:spPr bwMode="auto">
          <a:xfrm>
            <a:off x="3059832" y="220486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3707904" y="220486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0" y="6453336"/>
            <a:ext cx="9144000" cy="404664"/>
          </a:xfrm>
          <a:prstGeom prst="rect">
            <a:avLst/>
          </a:prstGeom>
          <a:gradFill rotWithShape="1">
            <a:gsLst>
              <a:gs pos="0">
                <a:srgbClr val="4E6128"/>
              </a:gs>
              <a:gs pos="100000">
                <a:srgbClr val="484329"/>
              </a:gs>
            </a:gsLst>
            <a:lin ang="5400000" scaled="1"/>
          </a:gradFill>
          <a:ln w="9525">
            <a:solidFill>
              <a:srgbClr val="4E612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>
            <a:off x="255577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>
            <a:off x="291581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8" name="AutoShape 6"/>
          <p:cNvSpPr>
            <a:spLocks noChangeArrowheads="1"/>
          </p:cNvSpPr>
          <p:nvPr/>
        </p:nvSpPr>
        <p:spPr bwMode="auto">
          <a:xfrm>
            <a:off x="471601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9" name="AutoShape 7"/>
          <p:cNvSpPr>
            <a:spLocks noChangeArrowheads="1"/>
          </p:cNvSpPr>
          <p:nvPr/>
        </p:nvSpPr>
        <p:spPr bwMode="auto">
          <a:xfrm>
            <a:off x="435597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0" name="AutoShape 8"/>
          <p:cNvSpPr>
            <a:spLocks noChangeArrowheads="1"/>
          </p:cNvSpPr>
          <p:nvPr/>
        </p:nvSpPr>
        <p:spPr bwMode="auto">
          <a:xfrm>
            <a:off x="399593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1" name="AutoShape 9"/>
          <p:cNvSpPr>
            <a:spLocks noChangeArrowheads="1"/>
          </p:cNvSpPr>
          <p:nvPr/>
        </p:nvSpPr>
        <p:spPr bwMode="auto">
          <a:xfrm>
            <a:off x="363589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2" name="AutoShape 10"/>
          <p:cNvSpPr>
            <a:spLocks noChangeArrowheads="1"/>
          </p:cNvSpPr>
          <p:nvPr/>
        </p:nvSpPr>
        <p:spPr bwMode="auto">
          <a:xfrm>
            <a:off x="327585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3" name="AutoShape 11"/>
          <p:cNvSpPr>
            <a:spLocks noChangeArrowheads="1"/>
          </p:cNvSpPr>
          <p:nvPr/>
        </p:nvSpPr>
        <p:spPr bwMode="auto">
          <a:xfrm>
            <a:off x="5580112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4" name="Rectangle 13"/>
          <p:cNvSpPr>
            <a:spLocks noChangeArrowheads="1"/>
          </p:cNvSpPr>
          <p:nvPr/>
        </p:nvSpPr>
        <p:spPr bwMode="auto">
          <a:xfrm>
            <a:off x="323528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5" name="Rectangle 14"/>
          <p:cNvSpPr>
            <a:spLocks noChangeArrowheads="1"/>
          </p:cNvSpPr>
          <p:nvPr/>
        </p:nvSpPr>
        <p:spPr bwMode="auto">
          <a:xfrm>
            <a:off x="118762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6" name="Rectangle 15"/>
          <p:cNvSpPr>
            <a:spLocks noChangeArrowheads="1"/>
          </p:cNvSpPr>
          <p:nvPr/>
        </p:nvSpPr>
        <p:spPr bwMode="auto">
          <a:xfrm>
            <a:off x="1619672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514806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8" name="Rectangle 17"/>
          <p:cNvSpPr>
            <a:spLocks noChangeArrowheads="1"/>
          </p:cNvSpPr>
          <p:nvPr/>
        </p:nvSpPr>
        <p:spPr bwMode="auto">
          <a:xfrm>
            <a:off x="205172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9" name="Rectangle 18"/>
          <p:cNvSpPr>
            <a:spLocks noChangeArrowheads="1"/>
          </p:cNvSpPr>
          <p:nvPr/>
        </p:nvSpPr>
        <p:spPr bwMode="auto">
          <a:xfrm>
            <a:off x="755576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0" name="Rectangle 19"/>
          <p:cNvSpPr>
            <a:spLocks noChangeArrowheads="1"/>
          </p:cNvSpPr>
          <p:nvPr/>
        </p:nvSpPr>
        <p:spPr bwMode="auto">
          <a:xfrm>
            <a:off x="601216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1" name="Rectangle 20"/>
          <p:cNvSpPr>
            <a:spLocks noChangeArrowheads="1"/>
          </p:cNvSpPr>
          <p:nvPr/>
        </p:nvSpPr>
        <p:spPr bwMode="auto">
          <a:xfrm>
            <a:off x="6444208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2" name="Rectangle 21"/>
          <p:cNvSpPr>
            <a:spLocks noChangeArrowheads="1"/>
          </p:cNvSpPr>
          <p:nvPr/>
        </p:nvSpPr>
        <p:spPr bwMode="auto">
          <a:xfrm>
            <a:off x="6876256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3" name="Rectangle 22"/>
          <p:cNvSpPr>
            <a:spLocks noChangeArrowheads="1"/>
          </p:cNvSpPr>
          <p:nvPr/>
        </p:nvSpPr>
        <p:spPr bwMode="auto">
          <a:xfrm>
            <a:off x="730830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4" name="Rectangle 23"/>
          <p:cNvSpPr>
            <a:spLocks noChangeArrowheads="1"/>
          </p:cNvSpPr>
          <p:nvPr/>
        </p:nvSpPr>
        <p:spPr bwMode="auto">
          <a:xfrm>
            <a:off x="7740352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5" name="Rectangle 24"/>
          <p:cNvSpPr>
            <a:spLocks noChangeArrowheads="1"/>
          </p:cNvSpPr>
          <p:nvPr/>
        </p:nvSpPr>
        <p:spPr bwMode="auto">
          <a:xfrm>
            <a:off x="817240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8130" name="AutoShape 2"/>
          <p:cNvSpPr>
            <a:spLocks noChangeArrowheads="1"/>
          </p:cNvSpPr>
          <p:nvPr/>
        </p:nvSpPr>
        <p:spPr bwMode="auto">
          <a:xfrm>
            <a:off x="2987824" y="2780929"/>
            <a:ext cx="216024" cy="792088"/>
          </a:xfrm>
          <a:prstGeom prst="downArrow">
            <a:avLst>
              <a:gd name="adj1" fmla="val 42667"/>
              <a:gd name="adj2" fmla="val 94663"/>
            </a:avLst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 rot="-1486123">
            <a:off x="3766060" y="2707381"/>
            <a:ext cx="135632" cy="651150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 rot="3145172">
            <a:off x="3753939" y="3156634"/>
            <a:ext cx="123956" cy="540644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4"/>
          <p:cNvSpPr>
            <a:spLocks/>
          </p:cNvSpPr>
          <p:nvPr/>
        </p:nvSpPr>
        <p:spPr bwMode="auto">
          <a:xfrm>
            <a:off x="2483768" y="0"/>
            <a:ext cx="3960440" cy="2780928"/>
          </a:xfrm>
          <a:custGeom>
            <a:avLst/>
            <a:gdLst/>
            <a:ahLst/>
            <a:cxnLst>
              <a:cxn ang="0">
                <a:pos x="5301" y="142"/>
              </a:cxn>
              <a:cxn ang="0">
                <a:pos x="5543" y="223"/>
              </a:cxn>
              <a:cxn ang="0">
                <a:pos x="5980" y="396"/>
              </a:cxn>
              <a:cxn ang="0">
                <a:pos x="6407" y="511"/>
              </a:cxn>
              <a:cxn ang="0">
                <a:pos x="7962" y="707"/>
              </a:cxn>
              <a:cxn ang="0">
                <a:pos x="9148" y="903"/>
              </a:cxn>
              <a:cxn ang="0">
                <a:pos x="9529" y="1087"/>
              </a:cxn>
              <a:cxn ang="0">
                <a:pos x="9793" y="1490"/>
              </a:cxn>
              <a:cxn ang="0">
                <a:pos x="9471" y="2504"/>
              </a:cxn>
              <a:cxn ang="0">
                <a:pos x="9022" y="2884"/>
              </a:cxn>
              <a:cxn ang="0">
                <a:pos x="8503" y="3149"/>
              </a:cxn>
              <a:cxn ang="0">
                <a:pos x="8319" y="3264"/>
              </a:cxn>
              <a:cxn ang="0">
                <a:pos x="7847" y="3713"/>
              </a:cxn>
              <a:cxn ang="0">
                <a:pos x="7720" y="3921"/>
              </a:cxn>
              <a:cxn ang="0">
                <a:pos x="7501" y="4739"/>
              </a:cxn>
              <a:cxn ang="0">
                <a:pos x="7766" y="5868"/>
              </a:cxn>
              <a:cxn ang="0">
                <a:pos x="8031" y="6144"/>
              </a:cxn>
              <a:cxn ang="0">
                <a:pos x="8423" y="6536"/>
              </a:cxn>
              <a:cxn ang="0">
                <a:pos x="8607" y="6881"/>
              </a:cxn>
              <a:cxn ang="0">
                <a:pos x="8595" y="7308"/>
              </a:cxn>
              <a:cxn ang="0">
                <a:pos x="7927" y="7768"/>
              </a:cxn>
              <a:cxn ang="0">
                <a:pos x="7582" y="7918"/>
              </a:cxn>
              <a:cxn ang="0">
                <a:pos x="5427" y="8022"/>
              </a:cxn>
              <a:cxn ang="0">
                <a:pos x="4540" y="7930"/>
              </a:cxn>
              <a:cxn ang="0">
                <a:pos x="3527" y="8022"/>
              </a:cxn>
              <a:cxn ang="0">
                <a:pos x="1395" y="7861"/>
              </a:cxn>
              <a:cxn ang="0">
                <a:pos x="877" y="7665"/>
              </a:cxn>
              <a:cxn ang="0">
                <a:pos x="704" y="7561"/>
              </a:cxn>
              <a:cxn ang="0">
                <a:pos x="670" y="6939"/>
              </a:cxn>
              <a:cxn ang="0">
                <a:pos x="969" y="6317"/>
              </a:cxn>
              <a:cxn ang="0">
                <a:pos x="1223" y="5971"/>
              </a:cxn>
              <a:cxn ang="0">
                <a:pos x="1511" y="5741"/>
              </a:cxn>
              <a:cxn ang="0">
                <a:pos x="1822" y="5142"/>
              </a:cxn>
              <a:cxn ang="0">
                <a:pos x="2052" y="4566"/>
              </a:cxn>
              <a:cxn ang="0">
                <a:pos x="2121" y="4347"/>
              </a:cxn>
              <a:cxn ang="0">
                <a:pos x="2121" y="3483"/>
              </a:cxn>
              <a:cxn ang="0">
                <a:pos x="1845" y="2930"/>
              </a:cxn>
              <a:cxn ang="0">
                <a:pos x="1603" y="2607"/>
              </a:cxn>
              <a:cxn ang="0">
                <a:pos x="1177" y="2135"/>
              </a:cxn>
              <a:cxn ang="0">
                <a:pos x="750" y="1882"/>
              </a:cxn>
              <a:cxn ang="0">
                <a:pos x="174" y="1467"/>
              </a:cxn>
              <a:cxn ang="0">
                <a:pos x="36" y="1167"/>
              </a:cxn>
              <a:cxn ang="0">
                <a:pos x="36" y="833"/>
              </a:cxn>
              <a:cxn ang="0">
                <a:pos x="739" y="442"/>
              </a:cxn>
              <a:cxn ang="0">
                <a:pos x="2905" y="269"/>
              </a:cxn>
              <a:cxn ang="0">
                <a:pos x="3561" y="131"/>
              </a:cxn>
            </a:cxnLst>
            <a:rect l="0" t="0" r="r" b="b"/>
            <a:pathLst>
              <a:path w="9822" h="8068">
                <a:moveTo>
                  <a:pt x="3999" y="4"/>
                </a:moveTo>
                <a:cubicBezTo>
                  <a:pt x="4259" y="8"/>
                  <a:pt x="4531" y="0"/>
                  <a:pt x="4794" y="27"/>
                </a:cubicBezTo>
                <a:cubicBezTo>
                  <a:pt x="4964" y="45"/>
                  <a:pt x="5135" y="102"/>
                  <a:pt x="5301" y="142"/>
                </a:cubicBezTo>
                <a:cubicBezTo>
                  <a:pt x="5373" y="190"/>
                  <a:pt x="5291" y="143"/>
                  <a:pt x="5416" y="177"/>
                </a:cubicBezTo>
                <a:cubicBezTo>
                  <a:pt x="5433" y="182"/>
                  <a:pt x="5446" y="194"/>
                  <a:pt x="5462" y="200"/>
                </a:cubicBezTo>
                <a:cubicBezTo>
                  <a:pt x="5499" y="214"/>
                  <a:pt x="5510" y="206"/>
                  <a:pt x="5543" y="223"/>
                </a:cubicBezTo>
                <a:cubicBezTo>
                  <a:pt x="5626" y="265"/>
                  <a:pt x="5529" y="231"/>
                  <a:pt x="5612" y="257"/>
                </a:cubicBezTo>
                <a:cubicBezTo>
                  <a:pt x="5658" y="288"/>
                  <a:pt x="5708" y="301"/>
                  <a:pt x="5761" y="315"/>
                </a:cubicBezTo>
                <a:cubicBezTo>
                  <a:pt x="5833" y="362"/>
                  <a:pt x="5898" y="376"/>
                  <a:pt x="5980" y="396"/>
                </a:cubicBezTo>
                <a:cubicBezTo>
                  <a:pt x="6117" y="430"/>
                  <a:pt x="5884" y="376"/>
                  <a:pt x="6061" y="430"/>
                </a:cubicBezTo>
                <a:cubicBezTo>
                  <a:pt x="6130" y="451"/>
                  <a:pt x="6222" y="462"/>
                  <a:pt x="6291" y="476"/>
                </a:cubicBezTo>
                <a:cubicBezTo>
                  <a:pt x="6331" y="484"/>
                  <a:pt x="6367" y="507"/>
                  <a:pt x="6407" y="511"/>
                </a:cubicBezTo>
                <a:cubicBezTo>
                  <a:pt x="6655" y="535"/>
                  <a:pt x="6897" y="602"/>
                  <a:pt x="7144" y="626"/>
                </a:cubicBezTo>
                <a:cubicBezTo>
                  <a:pt x="7291" y="657"/>
                  <a:pt x="7329" y="663"/>
                  <a:pt x="7513" y="672"/>
                </a:cubicBezTo>
                <a:cubicBezTo>
                  <a:pt x="7663" y="704"/>
                  <a:pt x="7805" y="701"/>
                  <a:pt x="7962" y="707"/>
                </a:cubicBezTo>
                <a:cubicBezTo>
                  <a:pt x="8153" y="730"/>
                  <a:pt x="8346" y="735"/>
                  <a:pt x="8538" y="753"/>
                </a:cubicBezTo>
                <a:cubicBezTo>
                  <a:pt x="8688" y="782"/>
                  <a:pt x="8838" y="797"/>
                  <a:pt x="8987" y="833"/>
                </a:cubicBezTo>
                <a:cubicBezTo>
                  <a:pt x="9038" y="859"/>
                  <a:pt x="9093" y="886"/>
                  <a:pt x="9148" y="903"/>
                </a:cubicBezTo>
                <a:cubicBezTo>
                  <a:pt x="9178" y="913"/>
                  <a:pt x="9241" y="926"/>
                  <a:pt x="9241" y="926"/>
                </a:cubicBezTo>
                <a:cubicBezTo>
                  <a:pt x="9285" y="956"/>
                  <a:pt x="9329" y="975"/>
                  <a:pt x="9379" y="995"/>
                </a:cubicBezTo>
                <a:cubicBezTo>
                  <a:pt x="9424" y="1040"/>
                  <a:pt x="9469" y="1066"/>
                  <a:pt x="9529" y="1087"/>
                </a:cubicBezTo>
                <a:cubicBezTo>
                  <a:pt x="9585" y="1143"/>
                  <a:pt x="9634" y="1205"/>
                  <a:pt x="9678" y="1271"/>
                </a:cubicBezTo>
                <a:cubicBezTo>
                  <a:pt x="9693" y="1294"/>
                  <a:pt x="9715" y="1314"/>
                  <a:pt x="9724" y="1340"/>
                </a:cubicBezTo>
                <a:cubicBezTo>
                  <a:pt x="9744" y="1399"/>
                  <a:pt x="9765" y="1435"/>
                  <a:pt x="9793" y="1490"/>
                </a:cubicBezTo>
                <a:cubicBezTo>
                  <a:pt x="9822" y="1682"/>
                  <a:pt x="9817" y="1948"/>
                  <a:pt x="9701" y="2124"/>
                </a:cubicBezTo>
                <a:cubicBezTo>
                  <a:pt x="9680" y="2188"/>
                  <a:pt x="9622" y="2294"/>
                  <a:pt x="9575" y="2343"/>
                </a:cubicBezTo>
                <a:cubicBezTo>
                  <a:pt x="9552" y="2409"/>
                  <a:pt x="9511" y="2452"/>
                  <a:pt x="9471" y="2504"/>
                </a:cubicBezTo>
                <a:cubicBezTo>
                  <a:pt x="9440" y="2544"/>
                  <a:pt x="9410" y="2590"/>
                  <a:pt x="9379" y="2631"/>
                </a:cubicBezTo>
                <a:cubicBezTo>
                  <a:pt x="9318" y="2713"/>
                  <a:pt x="9363" y="2691"/>
                  <a:pt x="9298" y="2711"/>
                </a:cubicBezTo>
                <a:cubicBezTo>
                  <a:pt x="9218" y="2793"/>
                  <a:pt x="9131" y="2848"/>
                  <a:pt x="9022" y="2884"/>
                </a:cubicBezTo>
                <a:cubicBezTo>
                  <a:pt x="8950" y="2939"/>
                  <a:pt x="8866" y="2970"/>
                  <a:pt x="8780" y="2999"/>
                </a:cubicBezTo>
                <a:cubicBezTo>
                  <a:pt x="8673" y="3106"/>
                  <a:pt x="8841" y="2949"/>
                  <a:pt x="8676" y="3057"/>
                </a:cubicBezTo>
                <a:cubicBezTo>
                  <a:pt x="8621" y="3093"/>
                  <a:pt x="8562" y="3120"/>
                  <a:pt x="8503" y="3149"/>
                </a:cubicBezTo>
                <a:cubicBezTo>
                  <a:pt x="8486" y="3158"/>
                  <a:pt x="8474" y="3173"/>
                  <a:pt x="8457" y="3183"/>
                </a:cubicBezTo>
                <a:cubicBezTo>
                  <a:pt x="8395" y="3219"/>
                  <a:pt x="8451" y="3166"/>
                  <a:pt x="8388" y="3218"/>
                </a:cubicBezTo>
                <a:cubicBezTo>
                  <a:pt x="8330" y="3266"/>
                  <a:pt x="8379" y="3244"/>
                  <a:pt x="8319" y="3264"/>
                </a:cubicBezTo>
                <a:cubicBezTo>
                  <a:pt x="8254" y="3307"/>
                  <a:pt x="8195" y="3364"/>
                  <a:pt x="8135" y="3414"/>
                </a:cubicBezTo>
                <a:cubicBezTo>
                  <a:pt x="8096" y="3446"/>
                  <a:pt x="8090" y="3478"/>
                  <a:pt x="8042" y="3495"/>
                </a:cubicBezTo>
                <a:cubicBezTo>
                  <a:pt x="7987" y="3576"/>
                  <a:pt x="7893" y="3621"/>
                  <a:pt x="7847" y="3713"/>
                </a:cubicBezTo>
                <a:cubicBezTo>
                  <a:pt x="7839" y="3728"/>
                  <a:pt x="7833" y="3744"/>
                  <a:pt x="7824" y="3759"/>
                </a:cubicBezTo>
                <a:cubicBezTo>
                  <a:pt x="7809" y="3783"/>
                  <a:pt x="7777" y="3829"/>
                  <a:pt x="7777" y="3829"/>
                </a:cubicBezTo>
                <a:cubicBezTo>
                  <a:pt x="7754" y="3899"/>
                  <a:pt x="7782" y="3828"/>
                  <a:pt x="7720" y="3921"/>
                </a:cubicBezTo>
                <a:cubicBezTo>
                  <a:pt x="7684" y="3976"/>
                  <a:pt x="7659" y="4054"/>
                  <a:pt x="7639" y="4117"/>
                </a:cubicBezTo>
                <a:cubicBezTo>
                  <a:pt x="7600" y="4235"/>
                  <a:pt x="7569" y="4363"/>
                  <a:pt x="7547" y="4485"/>
                </a:cubicBezTo>
                <a:cubicBezTo>
                  <a:pt x="7533" y="4563"/>
                  <a:pt x="7527" y="4662"/>
                  <a:pt x="7501" y="4739"/>
                </a:cubicBezTo>
                <a:cubicBezTo>
                  <a:pt x="7478" y="5044"/>
                  <a:pt x="7456" y="5413"/>
                  <a:pt x="7639" y="5683"/>
                </a:cubicBezTo>
                <a:cubicBezTo>
                  <a:pt x="7654" y="5742"/>
                  <a:pt x="7687" y="5801"/>
                  <a:pt x="7731" y="5845"/>
                </a:cubicBezTo>
                <a:cubicBezTo>
                  <a:pt x="7741" y="5855"/>
                  <a:pt x="7756" y="5858"/>
                  <a:pt x="7766" y="5868"/>
                </a:cubicBezTo>
                <a:cubicBezTo>
                  <a:pt x="7846" y="5946"/>
                  <a:pt x="7764" y="5883"/>
                  <a:pt x="7824" y="5948"/>
                </a:cubicBezTo>
                <a:cubicBezTo>
                  <a:pt x="7868" y="5996"/>
                  <a:pt x="7916" y="6040"/>
                  <a:pt x="7962" y="6087"/>
                </a:cubicBezTo>
                <a:cubicBezTo>
                  <a:pt x="8058" y="6185"/>
                  <a:pt x="7928" y="6022"/>
                  <a:pt x="8031" y="6144"/>
                </a:cubicBezTo>
                <a:cubicBezTo>
                  <a:pt x="8095" y="6220"/>
                  <a:pt x="8174" y="6285"/>
                  <a:pt x="8250" y="6351"/>
                </a:cubicBezTo>
                <a:cubicBezTo>
                  <a:pt x="8326" y="6417"/>
                  <a:pt x="8240" y="6353"/>
                  <a:pt x="8319" y="6432"/>
                </a:cubicBezTo>
                <a:cubicBezTo>
                  <a:pt x="8354" y="6467"/>
                  <a:pt x="8393" y="6495"/>
                  <a:pt x="8423" y="6536"/>
                </a:cubicBezTo>
                <a:cubicBezTo>
                  <a:pt x="8461" y="6590"/>
                  <a:pt x="8483" y="6653"/>
                  <a:pt x="8515" y="6709"/>
                </a:cubicBezTo>
                <a:cubicBezTo>
                  <a:pt x="8524" y="6726"/>
                  <a:pt x="8540" y="6738"/>
                  <a:pt x="8549" y="6755"/>
                </a:cubicBezTo>
                <a:cubicBezTo>
                  <a:pt x="8571" y="6795"/>
                  <a:pt x="8586" y="6840"/>
                  <a:pt x="8607" y="6881"/>
                </a:cubicBezTo>
                <a:cubicBezTo>
                  <a:pt x="8618" y="6941"/>
                  <a:pt x="8633" y="6993"/>
                  <a:pt x="8641" y="7054"/>
                </a:cubicBezTo>
                <a:cubicBezTo>
                  <a:pt x="8621" y="7340"/>
                  <a:pt x="8656" y="7132"/>
                  <a:pt x="8607" y="7262"/>
                </a:cubicBezTo>
                <a:cubicBezTo>
                  <a:pt x="8601" y="7277"/>
                  <a:pt x="8604" y="7295"/>
                  <a:pt x="8595" y="7308"/>
                </a:cubicBezTo>
                <a:cubicBezTo>
                  <a:pt x="8541" y="7385"/>
                  <a:pt x="8453" y="7405"/>
                  <a:pt x="8388" y="7469"/>
                </a:cubicBezTo>
                <a:cubicBezTo>
                  <a:pt x="8374" y="7483"/>
                  <a:pt x="8367" y="7502"/>
                  <a:pt x="8353" y="7515"/>
                </a:cubicBezTo>
                <a:cubicBezTo>
                  <a:pt x="8249" y="7609"/>
                  <a:pt x="8058" y="7727"/>
                  <a:pt x="7927" y="7768"/>
                </a:cubicBezTo>
                <a:cubicBezTo>
                  <a:pt x="7864" y="7811"/>
                  <a:pt x="7789" y="7838"/>
                  <a:pt x="7720" y="7872"/>
                </a:cubicBezTo>
                <a:cubicBezTo>
                  <a:pt x="7687" y="7888"/>
                  <a:pt x="7651" y="7895"/>
                  <a:pt x="7616" y="7907"/>
                </a:cubicBezTo>
                <a:cubicBezTo>
                  <a:pt x="7605" y="7911"/>
                  <a:pt x="7582" y="7918"/>
                  <a:pt x="7582" y="7918"/>
                </a:cubicBezTo>
                <a:cubicBezTo>
                  <a:pt x="7509" y="7974"/>
                  <a:pt x="7407" y="7989"/>
                  <a:pt x="7317" y="8010"/>
                </a:cubicBezTo>
                <a:cubicBezTo>
                  <a:pt x="7205" y="8066"/>
                  <a:pt x="7084" y="8059"/>
                  <a:pt x="6960" y="8068"/>
                </a:cubicBezTo>
                <a:cubicBezTo>
                  <a:pt x="6447" y="8060"/>
                  <a:pt x="5939" y="8043"/>
                  <a:pt x="5427" y="8022"/>
                </a:cubicBezTo>
                <a:cubicBezTo>
                  <a:pt x="5389" y="8018"/>
                  <a:pt x="5350" y="8014"/>
                  <a:pt x="5312" y="8010"/>
                </a:cubicBezTo>
                <a:cubicBezTo>
                  <a:pt x="5224" y="8002"/>
                  <a:pt x="5047" y="7987"/>
                  <a:pt x="5047" y="7987"/>
                </a:cubicBezTo>
                <a:cubicBezTo>
                  <a:pt x="4892" y="7937"/>
                  <a:pt x="4704" y="7961"/>
                  <a:pt x="4540" y="7930"/>
                </a:cubicBezTo>
                <a:cubicBezTo>
                  <a:pt x="4348" y="7934"/>
                  <a:pt x="4156" y="7934"/>
                  <a:pt x="3964" y="7941"/>
                </a:cubicBezTo>
                <a:cubicBezTo>
                  <a:pt x="3903" y="7943"/>
                  <a:pt x="3840" y="7976"/>
                  <a:pt x="3780" y="7987"/>
                </a:cubicBezTo>
                <a:cubicBezTo>
                  <a:pt x="3697" y="8002"/>
                  <a:pt x="3611" y="8013"/>
                  <a:pt x="3527" y="8022"/>
                </a:cubicBezTo>
                <a:cubicBezTo>
                  <a:pt x="3166" y="8015"/>
                  <a:pt x="2833" y="7993"/>
                  <a:pt x="2478" y="7976"/>
                </a:cubicBezTo>
                <a:cubicBezTo>
                  <a:pt x="2286" y="7936"/>
                  <a:pt x="2075" y="7944"/>
                  <a:pt x="1879" y="7930"/>
                </a:cubicBezTo>
                <a:cubicBezTo>
                  <a:pt x="1716" y="7918"/>
                  <a:pt x="1558" y="7876"/>
                  <a:pt x="1395" y="7861"/>
                </a:cubicBezTo>
                <a:cubicBezTo>
                  <a:pt x="1384" y="7857"/>
                  <a:pt x="1372" y="7854"/>
                  <a:pt x="1361" y="7849"/>
                </a:cubicBezTo>
                <a:cubicBezTo>
                  <a:pt x="1345" y="7842"/>
                  <a:pt x="1331" y="7832"/>
                  <a:pt x="1315" y="7826"/>
                </a:cubicBezTo>
                <a:cubicBezTo>
                  <a:pt x="1159" y="7769"/>
                  <a:pt x="1024" y="7751"/>
                  <a:pt x="877" y="7665"/>
                </a:cubicBezTo>
                <a:cubicBezTo>
                  <a:pt x="869" y="7653"/>
                  <a:pt x="866" y="7638"/>
                  <a:pt x="854" y="7630"/>
                </a:cubicBezTo>
                <a:cubicBezTo>
                  <a:pt x="841" y="7621"/>
                  <a:pt x="823" y="7625"/>
                  <a:pt x="808" y="7619"/>
                </a:cubicBezTo>
                <a:cubicBezTo>
                  <a:pt x="774" y="7605"/>
                  <a:pt x="735" y="7581"/>
                  <a:pt x="704" y="7561"/>
                </a:cubicBezTo>
                <a:cubicBezTo>
                  <a:pt x="679" y="7524"/>
                  <a:pt x="655" y="7498"/>
                  <a:pt x="635" y="7457"/>
                </a:cubicBezTo>
                <a:cubicBezTo>
                  <a:pt x="621" y="7400"/>
                  <a:pt x="609" y="7355"/>
                  <a:pt x="601" y="7296"/>
                </a:cubicBezTo>
                <a:cubicBezTo>
                  <a:pt x="608" y="7168"/>
                  <a:pt x="599" y="7047"/>
                  <a:pt x="670" y="6939"/>
                </a:cubicBezTo>
                <a:cubicBezTo>
                  <a:pt x="680" y="6886"/>
                  <a:pt x="687" y="6857"/>
                  <a:pt x="716" y="6812"/>
                </a:cubicBezTo>
                <a:cubicBezTo>
                  <a:pt x="738" y="6718"/>
                  <a:pt x="798" y="6633"/>
                  <a:pt x="842" y="6547"/>
                </a:cubicBezTo>
                <a:cubicBezTo>
                  <a:pt x="882" y="6469"/>
                  <a:pt x="923" y="6392"/>
                  <a:pt x="969" y="6317"/>
                </a:cubicBezTo>
                <a:cubicBezTo>
                  <a:pt x="1005" y="6260"/>
                  <a:pt x="1030" y="6185"/>
                  <a:pt x="1073" y="6133"/>
                </a:cubicBezTo>
                <a:cubicBezTo>
                  <a:pt x="1097" y="6104"/>
                  <a:pt x="1130" y="6082"/>
                  <a:pt x="1153" y="6052"/>
                </a:cubicBezTo>
                <a:cubicBezTo>
                  <a:pt x="1179" y="6018"/>
                  <a:pt x="1191" y="5998"/>
                  <a:pt x="1223" y="5971"/>
                </a:cubicBezTo>
                <a:cubicBezTo>
                  <a:pt x="1245" y="5952"/>
                  <a:pt x="1295" y="5928"/>
                  <a:pt x="1315" y="5914"/>
                </a:cubicBezTo>
                <a:cubicBezTo>
                  <a:pt x="1365" y="5881"/>
                  <a:pt x="1382" y="5848"/>
                  <a:pt x="1441" y="5833"/>
                </a:cubicBezTo>
                <a:cubicBezTo>
                  <a:pt x="1484" y="5750"/>
                  <a:pt x="1441" y="5821"/>
                  <a:pt x="1511" y="5741"/>
                </a:cubicBezTo>
                <a:cubicBezTo>
                  <a:pt x="1554" y="5691"/>
                  <a:pt x="1584" y="5632"/>
                  <a:pt x="1626" y="5580"/>
                </a:cubicBezTo>
                <a:cubicBezTo>
                  <a:pt x="1653" y="5485"/>
                  <a:pt x="1698" y="5398"/>
                  <a:pt x="1729" y="5303"/>
                </a:cubicBezTo>
                <a:cubicBezTo>
                  <a:pt x="1748" y="5244"/>
                  <a:pt x="1797" y="5199"/>
                  <a:pt x="1822" y="5142"/>
                </a:cubicBezTo>
                <a:cubicBezTo>
                  <a:pt x="1842" y="5096"/>
                  <a:pt x="1850" y="5050"/>
                  <a:pt x="1868" y="5004"/>
                </a:cubicBezTo>
                <a:cubicBezTo>
                  <a:pt x="1895" y="4932"/>
                  <a:pt x="1952" y="4857"/>
                  <a:pt x="1971" y="4785"/>
                </a:cubicBezTo>
                <a:cubicBezTo>
                  <a:pt x="1991" y="4708"/>
                  <a:pt x="2025" y="4640"/>
                  <a:pt x="2052" y="4566"/>
                </a:cubicBezTo>
                <a:cubicBezTo>
                  <a:pt x="2060" y="4543"/>
                  <a:pt x="2069" y="4521"/>
                  <a:pt x="2075" y="4497"/>
                </a:cubicBezTo>
                <a:cubicBezTo>
                  <a:pt x="2081" y="4474"/>
                  <a:pt x="2080" y="4450"/>
                  <a:pt x="2087" y="4428"/>
                </a:cubicBezTo>
                <a:cubicBezTo>
                  <a:pt x="2096" y="4400"/>
                  <a:pt x="2112" y="4375"/>
                  <a:pt x="2121" y="4347"/>
                </a:cubicBezTo>
                <a:cubicBezTo>
                  <a:pt x="2125" y="4312"/>
                  <a:pt x="2128" y="4278"/>
                  <a:pt x="2133" y="4243"/>
                </a:cubicBezTo>
                <a:cubicBezTo>
                  <a:pt x="2140" y="4189"/>
                  <a:pt x="2156" y="4082"/>
                  <a:pt x="2156" y="4082"/>
                </a:cubicBezTo>
                <a:cubicBezTo>
                  <a:pt x="2153" y="3968"/>
                  <a:pt x="2173" y="3647"/>
                  <a:pt x="2121" y="3483"/>
                </a:cubicBezTo>
                <a:cubicBezTo>
                  <a:pt x="2118" y="3473"/>
                  <a:pt x="2048" y="3270"/>
                  <a:pt x="2029" y="3241"/>
                </a:cubicBezTo>
                <a:cubicBezTo>
                  <a:pt x="1979" y="3167"/>
                  <a:pt x="1924" y="3089"/>
                  <a:pt x="1879" y="3011"/>
                </a:cubicBezTo>
                <a:cubicBezTo>
                  <a:pt x="1864" y="2986"/>
                  <a:pt x="1863" y="2953"/>
                  <a:pt x="1845" y="2930"/>
                </a:cubicBezTo>
                <a:cubicBezTo>
                  <a:pt x="1833" y="2915"/>
                  <a:pt x="1813" y="2909"/>
                  <a:pt x="1799" y="2895"/>
                </a:cubicBezTo>
                <a:cubicBezTo>
                  <a:pt x="1778" y="2874"/>
                  <a:pt x="1760" y="2849"/>
                  <a:pt x="1741" y="2826"/>
                </a:cubicBezTo>
                <a:cubicBezTo>
                  <a:pt x="1686" y="2760"/>
                  <a:pt x="1658" y="2673"/>
                  <a:pt x="1603" y="2607"/>
                </a:cubicBezTo>
                <a:cubicBezTo>
                  <a:pt x="1546" y="2539"/>
                  <a:pt x="1470" y="2475"/>
                  <a:pt x="1407" y="2412"/>
                </a:cubicBezTo>
                <a:cubicBezTo>
                  <a:pt x="1353" y="2358"/>
                  <a:pt x="1306" y="2297"/>
                  <a:pt x="1257" y="2239"/>
                </a:cubicBezTo>
                <a:cubicBezTo>
                  <a:pt x="1231" y="2208"/>
                  <a:pt x="1207" y="2161"/>
                  <a:pt x="1177" y="2135"/>
                </a:cubicBezTo>
                <a:cubicBezTo>
                  <a:pt x="1145" y="2108"/>
                  <a:pt x="1099" y="2093"/>
                  <a:pt x="1061" y="2078"/>
                </a:cubicBezTo>
                <a:cubicBezTo>
                  <a:pt x="1013" y="2029"/>
                  <a:pt x="955" y="2003"/>
                  <a:pt x="900" y="1962"/>
                </a:cubicBezTo>
                <a:cubicBezTo>
                  <a:pt x="792" y="1881"/>
                  <a:pt x="846" y="1900"/>
                  <a:pt x="750" y="1882"/>
                </a:cubicBezTo>
                <a:cubicBezTo>
                  <a:pt x="641" y="1815"/>
                  <a:pt x="530" y="1744"/>
                  <a:pt x="416" y="1686"/>
                </a:cubicBezTo>
                <a:cubicBezTo>
                  <a:pt x="362" y="1659"/>
                  <a:pt x="310" y="1638"/>
                  <a:pt x="266" y="1594"/>
                </a:cubicBezTo>
                <a:cubicBezTo>
                  <a:pt x="233" y="1561"/>
                  <a:pt x="195" y="1510"/>
                  <a:pt x="174" y="1467"/>
                </a:cubicBezTo>
                <a:cubicBezTo>
                  <a:pt x="169" y="1456"/>
                  <a:pt x="170" y="1442"/>
                  <a:pt x="163" y="1432"/>
                </a:cubicBezTo>
                <a:cubicBezTo>
                  <a:pt x="154" y="1418"/>
                  <a:pt x="138" y="1411"/>
                  <a:pt x="128" y="1398"/>
                </a:cubicBezTo>
                <a:cubicBezTo>
                  <a:pt x="77" y="1330"/>
                  <a:pt x="55" y="1248"/>
                  <a:pt x="36" y="1167"/>
                </a:cubicBezTo>
                <a:cubicBezTo>
                  <a:pt x="29" y="1136"/>
                  <a:pt x="21" y="1106"/>
                  <a:pt x="13" y="1075"/>
                </a:cubicBezTo>
                <a:cubicBezTo>
                  <a:pt x="9" y="1060"/>
                  <a:pt x="1" y="1029"/>
                  <a:pt x="1" y="1029"/>
                </a:cubicBezTo>
                <a:cubicBezTo>
                  <a:pt x="15" y="879"/>
                  <a:pt x="0" y="943"/>
                  <a:pt x="36" y="833"/>
                </a:cubicBezTo>
                <a:cubicBezTo>
                  <a:pt x="48" y="797"/>
                  <a:pt x="90" y="780"/>
                  <a:pt x="117" y="753"/>
                </a:cubicBezTo>
                <a:cubicBezTo>
                  <a:pt x="186" y="685"/>
                  <a:pt x="311" y="615"/>
                  <a:pt x="405" y="591"/>
                </a:cubicBezTo>
                <a:cubicBezTo>
                  <a:pt x="506" y="523"/>
                  <a:pt x="620" y="470"/>
                  <a:pt x="739" y="442"/>
                </a:cubicBezTo>
                <a:cubicBezTo>
                  <a:pt x="819" y="388"/>
                  <a:pt x="968" y="372"/>
                  <a:pt x="1061" y="361"/>
                </a:cubicBezTo>
                <a:cubicBezTo>
                  <a:pt x="1419" y="318"/>
                  <a:pt x="1771" y="311"/>
                  <a:pt x="2133" y="303"/>
                </a:cubicBezTo>
                <a:cubicBezTo>
                  <a:pt x="2392" y="288"/>
                  <a:pt x="2644" y="276"/>
                  <a:pt x="2905" y="269"/>
                </a:cubicBezTo>
                <a:cubicBezTo>
                  <a:pt x="3008" y="251"/>
                  <a:pt x="3112" y="235"/>
                  <a:pt x="3216" y="223"/>
                </a:cubicBezTo>
                <a:cubicBezTo>
                  <a:pt x="3299" y="194"/>
                  <a:pt x="3385" y="171"/>
                  <a:pt x="3469" y="142"/>
                </a:cubicBezTo>
                <a:cubicBezTo>
                  <a:pt x="3498" y="132"/>
                  <a:pt x="3530" y="136"/>
                  <a:pt x="3561" y="131"/>
                </a:cubicBezTo>
                <a:cubicBezTo>
                  <a:pt x="3621" y="122"/>
                  <a:pt x="3675" y="99"/>
                  <a:pt x="3734" y="85"/>
                </a:cubicBezTo>
                <a:cubicBezTo>
                  <a:pt x="3802" y="68"/>
                  <a:pt x="3949" y="49"/>
                  <a:pt x="3999" y="4"/>
                </a:cubicBezTo>
                <a:close/>
              </a:path>
            </a:pathLst>
          </a:custGeom>
          <a:gradFill rotWithShape="1">
            <a:gsLst>
              <a:gs pos="0">
                <a:srgbClr val="A5A5A5"/>
              </a:gs>
              <a:gs pos="100000">
                <a:srgbClr val="3A3A3A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53"/>
          <p:cNvSpPr>
            <a:spLocks noChangeArrowheads="1"/>
          </p:cNvSpPr>
          <p:nvPr/>
        </p:nvSpPr>
        <p:spPr bwMode="auto">
          <a:xfrm>
            <a:off x="5292080" y="2204864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" name="AutoShape 52"/>
          <p:cNvSpPr>
            <a:spLocks noChangeArrowheads="1"/>
          </p:cNvSpPr>
          <p:nvPr/>
        </p:nvSpPr>
        <p:spPr bwMode="auto">
          <a:xfrm>
            <a:off x="5364088" y="24208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5004048" y="2204864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" name="AutoShape 50"/>
          <p:cNvSpPr>
            <a:spLocks noChangeArrowheads="1"/>
          </p:cNvSpPr>
          <p:nvPr/>
        </p:nvSpPr>
        <p:spPr bwMode="auto">
          <a:xfrm>
            <a:off x="5076056" y="249289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7" name="AutoShape 48"/>
          <p:cNvSpPr>
            <a:spLocks noChangeArrowheads="1"/>
          </p:cNvSpPr>
          <p:nvPr/>
        </p:nvSpPr>
        <p:spPr bwMode="auto">
          <a:xfrm>
            <a:off x="3203848" y="6206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" name="AutoShape 47"/>
          <p:cNvSpPr>
            <a:spLocks noChangeArrowheads="1"/>
          </p:cNvSpPr>
          <p:nvPr/>
        </p:nvSpPr>
        <p:spPr bwMode="auto">
          <a:xfrm>
            <a:off x="2699792" y="26064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AutoShape 45"/>
          <p:cNvSpPr>
            <a:spLocks noChangeArrowheads="1"/>
          </p:cNvSpPr>
          <p:nvPr/>
        </p:nvSpPr>
        <p:spPr bwMode="auto">
          <a:xfrm>
            <a:off x="3131840" y="188640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" name="AutoShape 44"/>
          <p:cNvSpPr>
            <a:spLocks noChangeArrowheads="1"/>
          </p:cNvSpPr>
          <p:nvPr/>
        </p:nvSpPr>
        <p:spPr bwMode="auto">
          <a:xfrm>
            <a:off x="4283968" y="620688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" name="AutoShape 43"/>
          <p:cNvSpPr>
            <a:spLocks noChangeArrowheads="1"/>
          </p:cNvSpPr>
          <p:nvPr/>
        </p:nvSpPr>
        <p:spPr bwMode="auto">
          <a:xfrm>
            <a:off x="3635896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" name="AutoShape 42"/>
          <p:cNvSpPr>
            <a:spLocks noChangeArrowheads="1"/>
          </p:cNvSpPr>
          <p:nvPr/>
        </p:nvSpPr>
        <p:spPr bwMode="auto">
          <a:xfrm>
            <a:off x="4211960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" name="AutoShape 41"/>
          <p:cNvSpPr>
            <a:spLocks noChangeArrowheads="1"/>
          </p:cNvSpPr>
          <p:nvPr/>
        </p:nvSpPr>
        <p:spPr bwMode="auto">
          <a:xfrm>
            <a:off x="4788024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" name="AutoShape 40"/>
          <p:cNvSpPr>
            <a:spLocks noChangeArrowheads="1"/>
          </p:cNvSpPr>
          <p:nvPr/>
        </p:nvSpPr>
        <p:spPr bwMode="auto">
          <a:xfrm>
            <a:off x="5796136" y="404664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5" name="AutoShape 39"/>
          <p:cNvSpPr>
            <a:spLocks noChangeArrowheads="1"/>
          </p:cNvSpPr>
          <p:nvPr/>
        </p:nvSpPr>
        <p:spPr bwMode="auto">
          <a:xfrm>
            <a:off x="6084168" y="692696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>
            <a:off x="4860032" y="69269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7" name="AutoShape 37"/>
          <p:cNvSpPr>
            <a:spLocks noChangeArrowheads="1"/>
          </p:cNvSpPr>
          <p:nvPr/>
        </p:nvSpPr>
        <p:spPr bwMode="auto">
          <a:xfrm>
            <a:off x="5292080" y="33265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8" name="AutoShape 36"/>
          <p:cNvSpPr>
            <a:spLocks noChangeArrowheads="1"/>
          </p:cNvSpPr>
          <p:nvPr/>
        </p:nvSpPr>
        <p:spPr bwMode="auto">
          <a:xfrm>
            <a:off x="5508104" y="764704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9" name="AutoShape 35"/>
          <p:cNvSpPr>
            <a:spLocks noChangeArrowheads="1"/>
          </p:cNvSpPr>
          <p:nvPr/>
        </p:nvSpPr>
        <p:spPr bwMode="auto">
          <a:xfrm>
            <a:off x="3779912" y="6206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3419872" y="242088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3923928" y="256490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2" name="Rectangle 32"/>
          <p:cNvSpPr>
            <a:spLocks noChangeArrowheads="1"/>
          </p:cNvSpPr>
          <p:nvPr/>
        </p:nvSpPr>
        <p:spPr bwMode="auto">
          <a:xfrm>
            <a:off x="2843808" y="2492896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3" name="Rectangle 31"/>
          <p:cNvSpPr>
            <a:spLocks noChangeArrowheads="1"/>
          </p:cNvSpPr>
          <p:nvPr/>
        </p:nvSpPr>
        <p:spPr bwMode="auto">
          <a:xfrm>
            <a:off x="3275856" y="2636912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4499992" y="256490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3419872" y="206084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995936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4427984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4211960" y="2276872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4644008" y="234888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4860032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5652120" y="234888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5292080" y="206084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3" name="Rectangle 21"/>
          <p:cNvSpPr>
            <a:spLocks noChangeArrowheads="1"/>
          </p:cNvSpPr>
          <p:nvPr/>
        </p:nvSpPr>
        <p:spPr bwMode="auto">
          <a:xfrm>
            <a:off x="3059832" y="220486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3707904" y="220486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5" name="AutoShape 2"/>
          <p:cNvSpPr>
            <a:spLocks noChangeArrowheads="1"/>
          </p:cNvSpPr>
          <p:nvPr/>
        </p:nvSpPr>
        <p:spPr bwMode="auto">
          <a:xfrm>
            <a:off x="2987824" y="2780928"/>
            <a:ext cx="216024" cy="1368151"/>
          </a:xfrm>
          <a:prstGeom prst="downArrow">
            <a:avLst>
              <a:gd name="adj1" fmla="val 42667"/>
              <a:gd name="adj2" fmla="val 94663"/>
            </a:avLst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 rot="-1486123">
            <a:off x="3766060" y="2707381"/>
            <a:ext cx="135632" cy="651150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 rot="3145172">
            <a:off x="3753939" y="3156634"/>
            <a:ext cx="123956" cy="540644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0" y="6453336"/>
            <a:ext cx="9144000" cy="404664"/>
          </a:xfrm>
          <a:prstGeom prst="rect">
            <a:avLst/>
          </a:prstGeom>
          <a:gradFill rotWithShape="1">
            <a:gsLst>
              <a:gs pos="0">
                <a:srgbClr val="4E6128"/>
              </a:gs>
              <a:gs pos="100000">
                <a:srgbClr val="484329"/>
              </a:gs>
            </a:gsLst>
            <a:lin ang="5400000" scaled="1"/>
          </a:gradFill>
          <a:ln w="9525">
            <a:solidFill>
              <a:srgbClr val="4E612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9" name="AutoShape 4"/>
          <p:cNvSpPr>
            <a:spLocks noChangeArrowheads="1"/>
          </p:cNvSpPr>
          <p:nvPr/>
        </p:nvSpPr>
        <p:spPr bwMode="auto">
          <a:xfrm>
            <a:off x="255577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0" name="AutoShape 5"/>
          <p:cNvSpPr>
            <a:spLocks noChangeArrowheads="1"/>
          </p:cNvSpPr>
          <p:nvPr/>
        </p:nvSpPr>
        <p:spPr bwMode="auto">
          <a:xfrm>
            <a:off x="291581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1" name="AutoShape 6"/>
          <p:cNvSpPr>
            <a:spLocks noChangeArrowheads="1"/>
          </p:cNvSpPr>
          <p:nvPr/>
        </p:nvSpPr>
        <p:spPr bwMode="auto">
          <a:xfrm>
            <a:off x="471601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2" name="AutoShape 7"/>
          <p:cNvSpPr>
            <a:spLocks noChangeArrowheads="1"/>
          </p:cNvSpPr>
          <p:nvPr/>
        </p:nvSpPr>
        <p:spPr bwMode="auto">
          <a:xfrm>
            <a:off x="435597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3" name="AutoShape 8"/>
          <p:cNvSpPr>
            <a:spLocks noChangeArrowheads="1"/>
          </p:cNvSpPr>
          <p:nvPr/>
        </p:nvSpPr>
        <p:spPr bwMode="auto">
          <a:xfrm>
            <a:off x="399593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4" name="AutoShape 9"/>
          <p:cNvSpPr>
            <a:spLocks noChangeArrowheads="1"/>
          </p:cNvSpPr>
          <p:nvPr/>
        </p:nvSpPr>
        <p:spPr bwMode="auto">
          <a:xfrm>
            <a:off x="363589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5" name="AutoShape 10"/>
          <p:cNvSpPr>
            <a:spLocks noChangeArrowheads="1"/>
          </p:cNvSpPr>
          <p:nvPr/>
        </p:nvSpPr>
        <p:spPr bwMode="auto">
          <a:xfrm>
            <a:off x="327585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6" name="AutoShape 11"/>
          <p:cNvSpPr>
            <a:spLocks noChangeArrowheads="1"/>
          </p:cNvSpPr>
          <p:nvPr/>
        </p:nvSpPr>
        <p:spPr bwMode="auto">
          <a:xfrm>
            <a:off x="5580112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323528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118762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9" name="Rectangle 15"/>
          <p:cNvSpPr>
            <a:spLocks noChangeArrowheads="1"/>
          </p:cNvSpPr>
          <p:nvPr/>
        </p:nvSpPr>
        <p:spPr bwMode="auto">
          <a:xfrm>
            <a:off x="1619672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0" name="Rectangle 16"/>
          <p:cNvSpPr>
            <a:spLocks noChangeArrowheads="1"/>
          </p:cNvSpPr>
          <p:nvPr/>
        </p:nvSpPr>
        <p:spPr bwMode="auto">
          <a:xfrm>
            <a:off x="514806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1" name="Rectangle 17"/>
          <p:cNvSpPr>
            <a:spLocks noChangeArrowheads="1"/>
          </p:cNvSpPr>
          <p:nvPr/>
        </p:nvSpPr>
        <p:spPr bwMode="auto">
          <a:xfrm>
            <a:off x="205172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2" name="Rectangle 18"/>
          <p:cNvSpPr>
            <a:spLocks noChangeArrowheads="1"/>
          </p:cNvSpPr>
          <p:nvPr/>
        </p:nvSpPr>
        <p:spPr bwMode="auto">
          <a:xfrm>
            <a:off x="755576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3" name="Rectangle 19"/>
          <p:cNvSpPr>
            <a:spLocks noChangeArrowheads="1"/>
          </p:cNvSpPr>
          <p:nvPr/>
        </p:nvSpPr>
        <p:spPr bwMode="auto">
          <a:xfrm>
            <a:off x="601216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4" name="Rectangle 20"/>
          <p:cNvSpPr>
            <a:spLocks noChangeArrowheads="1"/>
          </p:cNvSpPr>
          <p:nvPr/>
        </p:nvSpPr>
        <p:spPr bwMode="auto">
          <a:xfrm>
            <a:off x="6444208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5" name="Rectangle 21"/>
          <p:cNvSpPr>
            <a:spLocks noChangeArrowheads="1"/>
          </p:cNvSpPr>
          <p:nvPr/>
        </p:nvSpPr>
        <p:spPr bwMode="auto">
          <a:xfrm>
            <a:off x="6876256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6" name="Rectangle 22"/>
          <p:cNvSpPr>
            <a:spLocks noChangeArrowheads="1"/>
          </p:cNvSpPr>
          <p:nvPr/>
        </p:nvSpPr>
        <p:spPr bwMode="auto">
          <a:xfrm>
            <a:off x="730830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7" name="Rectangle 23"/>
          <p:cNvSpPr>
            <a:spLocks noChangeArrowheads="1"/>
          </p:cNvSpPr>
          <p:nvPr/>
        </p:nvSpPr>
        <p:spPr bwMode="auto">
          <a:xfrm>
            <a:off x="7740352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8" name="Rectangle 24"/>
          <p:cNvSpPr>
            <a:spLocks noChangeArrowheads="1"/>
          </p:cNvSpPr>
          <p:nvPr/>
        </p:nvSpPr>
        <p:spPr bwMode="auto">
          <a:xfrm>
            <a:off x="817240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 rot="-2589387">
            <a:off x="3789094" y="3444003"/>
            <a:ext cx="134709" cy="762084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 rot="3145172">
            <a:off x="3617144" y="3762824"/>
            <a:ext cx="101440" cy="340465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4"/>
          <p:cNvSpPr>
            <a:spLocks/>
          </p:cNvSpPr>
          <p:nvPr/>
        </p:nvSpPr>
        <p:spPr bwMode="auto">
          <a:xfrm>
            <a:off x="2483768" y="0"/>
            <a:ext cx="3960440" cy="2780928"/>
          </a:xfrm>
          <a:custGeom>
            <a:avLst/>
            <a:gdLst/>
            <a:ahLst/>
            <a:cxnLst>
              <a:cxn ang="0">
                <a:pos x="5301" y="142"/>
              </a:cxn>
              <a:cxn ang="0">
                <a:pos x="5543" y="223"/>
              </a:cxn>
              <a:cxn ang="0">
                <a:pos x="5980" y="396"/>
              </a:cxn>
              <a:cxn ang="0">
                <a:pos x="6407" y="511"/>
              </a:cxn>
              <a:cxn ang="0">
                <a:pos x="7962" y="707"/>
              </a:cxn>
              <a:cxn ang="0">
                <a:pos x="9148" y="903"/>
              </a:cxn>
              <a:cxn ang="0">
                <a:pos x="9529" y="1087"/>
              </a:cxn>
              <a:cxn ang="0">
                <a:pos x="9793" y="1490"/>
              </a:cxn>
              <a:cxn ang="0">
                <a:pos x="9471" y="2504"/>
              </a:cxn>
              <a:cxn ang="0">
                <a:pos x="9022" y="2884"/>
              </a:cxn>
              <a:cxn ang="0">
                <a:pos x="8503" y="3149"/>
              </a:cxn>
              <a:cxn ang="0">
                <a:pos x="8319" y="3264"/>
              </a:cxn>
              <a:cxn ang="0">
                <a:pos x="7847" y="3713"/>
              </a:cxn>
              <a:cxn ang="0">
                <a:pos x="7720" y="3921"/>
              </a:cxn>
              <a:cxn ang="0">
                <a:pos x="7501" y="4739"/>
              </a:cxn>
              <a:cxn ang="0">
                <a:pos x="7766" y="5868"/>
              </a:cxn>
              <a:cxn ang="0">
                <a:pos x="8031" y="6144"/>
              </a:cxn>
              <a:cxn ang="0">
                <a:pos x="8423" y="6536"/>
              </a:cxn>
              <a:cxn ang="0">
                <a:pos x="8607" y="6881"/>
              </a:cxn>
              <a:cxn ang="0">
                <a:pos x="8595" y="7308"/>
              </a:cxn>
              <a:cxn ang="0">
                <a:pos x="7927" y="7768"/>
              </a:cxn>
              <a:cxn ang="0">
                <a:pos x="7582" y="7918"/>
              </a:cxn>
              <a:cxn ang="0">
                <a:pos x="5427" y="8022"/>
              </a:cxn>
              <a:cxn ang="0">
                <a:pos x="4540" y="7930"/>
              </a:cxn>
              <a:cxn ang="0">
                <a:pos x="3527" y="8022"/>
              </a:cxn>
              <a:cxn ang="0">
                <a:pos x="1395" y="7861"/>
              </a:cxn>
              <a:cxn ang="0">
                <a:pos x="877" y="7665"/>
              </a:cxn>
              <a:cxn ang="0">
                <a:pos x="704" y="7561"/>
              </a:cxn>
              <a:cxn ang="0">
                <a:pos x="670" y="6939"/>
              </a:cxn>
              <a:cxn ang="0">
                <a:pos x="969" y="6317"/>
              </a:cxn>
              <a:cxn ang="0">
                <a:pos x="1223" y="5971"/>
              </a:cxn>
              <a:cxn ang="0">
                <a:pos x="1511" y="5741"/>
              </a:cxn>
              <a:cxn ang="0">
                <a:pos x="1822" y="5142"/>
              </a:cxn>
              <a:cxn ang="0">
                <a:pos x="2052" y="4566"/>
              </a:cxn>
              <a:cxn ang="0">
                <a:pos x="2121" y="4347"/>
              </a:cxn>
              <a:cxn ang="0">
                <a:pos x="2121" y="3483"/>
              </a:cxn>
              <a:cxn ang="0">
                <a:pos x="1845" y="2930"/>
              </a:cxn>
              <a:cxn ang="0">
                <a:pos x="1603" y="2607"/>
              </a:cxn>
              <a:cxn ang="0">
                <a:pos x="1177" y="2135"/>
              </a:cxn>
              <a:cxn ang="0">
                <a:pos x="750" y="1882"/>
              </a:cxn>
              <a:cxn ang="0">
                <a:pos x="174" y="1467"/>
              </a:cxn>
              <a:cxn ang="0">
                <a:pos x="36" y="1167"/>
              </a:cxn>
              <a:cxn ang="0">
                <a:pos x="36" y="833"/>
              </a:cxn>
              <a:cxn ang="0">
                <a:pos x="739" y="442"/>
              </a:cxn>
              <a:cxn ang="0">
                <a:pos x="2905" y="269"/>
              </a:cxn>
              <a:cxn ang="0">
                <a:pos x="3561" y="131"/>
              </a:cxn>
            </a:cxnLst>
            <a:rect l="0" t="0" r="r" b="b"/>
            <a:pathLst>
              <a:path w="9822" h="8068">
                <a:moveTo>
                  <a:pt x="3999" y="4"/>
                </a:moveTo>
                <a:cubicBezTo>
                  <a:pt x="4259" y="8"/>
                  <a:pt x="4531" y="0"/>
                  <a:pt x="4794" y="27"/>
                </a:cubicBezTo>
                <a:cubicBezTo>
                  <a:pt x="4964" y="45"/>
                  <a:pt x="5135" y="102"/>
                  <a:pt x="5301" y="142"/>
                </a:cubicBezTo>
                <a:cubicBezTo>
                  <a:pt x="5373" y="190"/>
                  <a:pt x="5291" y="143"/>
                  <a:pt x="5416" y="177"/>
                </a:cubicBezTo>
                <a:cubicBezTo>
                  <a:pt x="5433" y="182"/>
                  <a:pt x="5446" y="194"/>
                  <a:pt x="5462" y="200"/>
                </a:cubicBezTo>
                <a:cubicBezTo>
                  <a:pt x="5499" y="214"/>
                  <a:pt x="5510" y="206"/>
                  <a:pt x="5543" y="223"/>
                </a:cubicBezTo>
                <a:cubicBezTo>
                  <a:pt x="5626" y="265"/>
                  <a:pt x="5529" y="231"/>
                  <a:pt x="5612" y="257"/>
                </a:cubicBezTo>
                <a:cubicBezTo>
                  <a:pt x="5658" y="288"/>
                  <a:pt x="5708" y="301"/>
                  <a:pt x="5761" y="315"/>
                </a:cubicBezTo>
                <a:cubicBezTo>
                  <a:pt x="5833" y="362"/>
                  <a:pt x="5898" y="376"/>
                  <a:pt x="5980" y="396"/>
                </a:cubicBezTo>
                <a:cubicBezTo>
                  <a:pt x="6117" y="430"/>
                  <a:pt x="5884" y="376"/>
                  <a:pt x="6061" y="430"/>
                </a:cubicBezTo>
                <a:cubicBezTo>
                  <a:pt x="6130" y="451"/>
                  <a:pt x="6222" y="462"/>
                  <a:pt x="6291" y="476"/>
                </a:cubicBezTo>
                <a:cubicBezTo>
                  <a:pt x="6331" y="484"/>
                  <a:pt x="6367" y="507"/>
                  <a:pt x="6407" y="511"/>
                </a:cubicBezTo>
                <a:cubicBezTo>
                  <a:pt x="6655" y="535"/>
                  <a:pt x="6897" y="602"/>
                  <a:pt x="7144" y="626"/>
                </a:cubicBezTo>
                <a:cubicBezTo>
                  <a:pt x="7291" y="657"/>
                  <a:pt x="7329" y="663"/>
                  <a:pt x="7513" y="672"/>
                </a:cubicBezTo>
                <a:cubicBezTo>
                  <a:pt x="7663" y="704"/>
                  <a:pt x="7805" y="701"/>
                  <a:pt x="7962" y="707"/>
                </a:cubicBezTo>
                <a:cubicBezTo>
                  <a:pt x="8153" y="730"/>
                  <a:pt x="8346" y="735"/>
                  <a:pt x="8538" y="753"/>
                </a:cubicBezTo>
                <a:cubicBezTo>
                  <a:pt x="8688" y="782"/>
                  <a:pt x="8838" y="797"/>
                  <a:pt x="8987" y="833"/>
                </a:cubicBezTo>
                <a:cubicBezTo>
                  <a:pt x="9038" y="859"/>
                  <a:pt x="9093" y="886"/>
                  <a:pt x="9148" y="903"/>
                </a:cubicBezTo>
                <a:cubicBezTo>
                  <a:pt x="9178" y="913"/>
                  <a:pt x="9241" y="926"/>
                  <a:pt x="9241" y="926"/>
                </a:cubicBezTo>
                <a:cubicBezTo>
                  <a:pt x="9285" y="956"/>
                  <a:pt x="9329" y="975"/>
                  <a:pt x="9379" y="995"/>
                </a:cubicBezTo>
                <a:cubicBezTo>
                  <a:pt x="9424" y="1040"/>
                  <a:pt x="9469" y="1066"/>
                  <a:pt x="9529" y="1087"/>
                </a:cubicBezTo>
                <a:cubicBezTo>
                  <a:pt x="9585" y="1143"/>
                  <a:pt x="9634" y="1205"/>
                  <a:pt x="9678" y="1271"/>
                </a:cubicBezTo>
                <a:cubicBezTo>
                  <a:pt x="9693" y="1294"/>
                  <a:pt x="9715" y="1314"/>
                  <a:pt x="9724" y="1340"/>
                </a:cubicBezTo>
                <a:cubicBezTo>
                  <a:pt x="9744" y="1399"/>
                  <a:pt x="9765" y="1435"/>
                  <a:pt x="9793" y="1490"/>
                </a:cubicBezTo>
                <a:cubicBezTo>
                  <a:pt x="9822" y="1682"/>
                  <a:pt x="9817" y="1948"/>
                  <a:pt x="9701" y="2124"/>
                </a:cubicBezTo>
                <a:cubicBezTo>
                  <a:pt x="9680" y="2188"/>
                  <a:pt x="9622" y="2294"/>
                  <a:pt x="9575" y="2343"/>
                </a:cubicBezTo>
                <a:cubicBezTo>
                  <a:pt x="9552" y="2409"/>
                  <a:pt x="9511" y="2452"/>
                  <a:pt x="9471" y="2504"/>
                </a:cubicBezTo>
                <a:cubicBezTo>
                  <a:pt x="9440" y="2544"/>
                  <a:pt x="9410" y="2590"/>
                  <a:pt x="9379" y="2631"/>
                </a:cubicBezTo>
                <a:cubicBezTo>
                  <a:pt x="9318" y="2713"/>
                  <a:pt x="9363" y="2691"/>
                  <a:pt x="9298" y="2711"/>
                </a:cubicBezTo>
                <a:cubicBezTo>
                  <a:pt x="9218" y="2793"/>
                  <a:pt x="9131" y="2848"/>
                  <a:pt x="9022" y="2884"/>
                </a:cubicBezTo>
                <a:cubicBezTo>
                  <a:pt x="8950" y="2939"/>
                  <a:pt x="8866" y="2970"/>
                  <a:pt x="8780" y="2999"/>
                </a:cubicBezTo>
                <a:cubicBezTo>
                  <a:pt x="8673" y="3106"/>
                  <a:pt x="8841" y="2949"/>
                  <a:pt x="8676" y="3057"/>
                </a:cubicBezTo>
                <a:cubicBezTo>
                  <a:pt x="8621" y="3093"/>
                  <a:pt x="8562" y="3120"/>
                  <a:pt x="8503" y="3149"/>
                </a:cubicBezTo>
                <a:cubicBezTo>
                  <a:pt x="8486" y="3158"/>
                  <a:pt x="8474" y="3173"/>
                  <a:pt x="8457" y="3183"/>
                </a:cubicBezTo>
                <a:cubicBezTo>
                  <a:pt x="8395" y="3219"/>
                  <a:pt x="8451" y="3166"/>
                  <a:pt x="8388" y="3218"/>
                </a:cubicBezTo>
                <a:cubicBezTo>
                  <a:pt x="8330" y="3266"/>
                  <a:pt x="8379" y="3244"/>
                  <a:pt x="8319" y="3264"/>
                </a:cubicBezTo>
                <a:cubicBezTo>
                  <a:pt x="8254" y="3307"/>
                  <a:pt x="8195" y="3364"/>
                  <a:pt x="8135" y="3414"/>
                </a:cubicBezTo>
                <a:cubicBezTo>
                  <a:pt x="8096" y="3446"/>
                  <a:pt x="8090" y="3478"/>
                  <a:pt x="8042" y="3495"/>
                </a:cubicBezTo>
                <a:cubicBezTo>
                  <a:pt x="7987" y="3576"/>
                  <a:pt x="7893" y="3621"/>
                  <a:pt x="7847" y="3713"/>
                </a:cubicBezTo>
                <a:cubicBezTo>
                  <a:pt x="7839" y="3728"/>
                  <a:pt x="7833" y="3744"/>
                  <a:pt x="7824" y="3759"/>
                </a:cubicBezTo>
                <a:cubicBezTo>
                  <a:pt x="7809" y="3783"/>
                  <a:pt x="7777" y="3829"/>
                  <a:pt x="7777" y="3829"/>
                </a:cubicBezTo>
                <a:cubicBezTo>
                  <a:pt x="7754" y="3899"/>
                  <a:pt x="7782" y="3828"/>
                  <a:pt x="7720" y="3921"/>
                </a:cubicBezTo>
                <a:cubicBezTo>
                  <a:pt x="7684" y="3976"/>
                  <a:pt x="7659" y="4054"/>
                  <a:pt x="7639" y="4117"/>
                </a:cubicBezTo>
                <a:cubicBezTo>
                  <a:pt x="7600" y="4235"/>
                  <a:pt x="7569" y="4363"/>
                  <a:pt x="7547" y="4485"/>
                </a:cubicBezTo>
                <a:cubicBezTo>
                  <a:pt x="7533" y="4563"/>
                  <a:pt x="7527" y="4662"/>
                  <a:pt x="7501" y="4739"/>
                </a:cubicBezTo>
                <a:cubicBezTo>
                  <a:pt x="7478" y="5044"/>
                  <a:pt x="7456" y="5413"/>
                  <a:pt x="7639" y="5683"/>
                </a:cubicBezTo>
                <a:cubicBezTo>
                  <a:pt x="7654" y="5742"/>
                  <a:pt x="7687" y="5801"/>
                  <a:pt x="7731" y="5845"/>
                </a:cubicBezTo>
                <a:cubicBezTo>
                  <a:pt x="7741" y="5855"/>
                  <a:pt x="7756" y="5858"/>
                  <a:pt x="7766" y="5868"/>
                </a:cubicBezTo>
                <a:cubicBezTo>
                  <a:pt x="7846" y="5946"/>
                  <a:pt x="7764" y="5883"/>
                  <a:pt x="7824" y="5948"/>
                </a:cubicBezTo>
                <a:cubicBezTo>
                  <a:pt x="7868" y="5996"/>
                  <a:pt x="7916" y="6040"/>
                  <a:pt x="7962" y="6087"/>
                </a:cubicBezTo>
                <a:cubicBezTo>
                  <a:pt x="8058" y="6185"/>
                  <a:pt x="7928" y="6022"/>
                  <a:pt x="8031" y="6144"/>
                </a:cubicBezTo>
                <a:cubicBezTo>
                  <a:pt x="8095" y="6220"/>
                  <a:pt x="8174" y="6285"/>
                  <a:pt x="8250" y="6351"/>
                </a:cubicBezTo>
                <a:cubicBezTo>
                  <a:pt x="8326" y="6417"/>
                  <a:pt x="8240" y="6353"/>
                  <a:pt x="8319" y="6432"/>
                </a:cubicBezTo>
                <a:cubicBezTo>
                  <a:pt x="8354" y="6467"/>
                  <a:pt x="8393" y="6495"/>
                  <a:pt x="8423" y="6536"/>
                </a:cubicBezTo>
                <a:cubicBezTo>
                  <a:pt x="8461" y="6590"/>
                  <a:pt x="8483" y="6653"/>
                  <a:pt x="8515" y="6709"/>
                </a:cubicBezTo>
                <a:cubicBezTo>
                  <a:pt x="8524" y="6726"/>
                  <a:pt x="8540" y="6738"/>
                  <a:pt x="8549" y="6755"/>
                </a:cubicBezTo>
                <a:cubicBezTo>
                  <a:pt x="8571" y="6795"/>
                  <a:pt x="8586" y="6840"/>
                  <a:pt x="8607" y="6881"/>
                </a:cubicBezTo>
                <a:cubicBezTo>
                  <a:pt x="8618" y="6941"/>
                  <a:pt x="8633" y="6993"/>
                  <a:pt x="8641" y="7054"/>
                </a:cubicBezTo>
                <a:cubicBezTo>
                  <a:pt x="8621" y="7340"/>
                  <a:pt x="8656" y="7132"/>
                  <a:pt x="8607" y="7262"/>
                </a:cubicBezTo>
                <a:cubicBezTo>
                  <a:pt x="8601" y="7277"/>
                  <a:pt x="8604" y="7295"/>
                  <a:pt x="8595" y="7308"/>
                </a:cubicBezTo>
                <a:cubicBezTo>
                  <a:pt x="8541" y="7385"/>
                  <a:pt x="8453" y="7405"/>
                  <a:pt x="8388" y="7469"/>
                </a:cubicBezTo>
                <a:cubicBezTo>
                  <a:pt x="8374" y="7483"/>
                  <a:pt x="8367" y="7502"/>
                  <a:pt x="8353" y="7515"/>
                </a:cubicBezTo>
                <a:cubicBezTo>
                  <a:pt x="8249" y="7609"/>
                  <a:pt x="8058" y="7727"/>
                  <a:pt x="7927" y="7768"/>
                </a:cubicBezTo>
                <a:cubicBezTo>
                  <a:pt x="7864" y="7811"/>
                  <a:pt x="7789" y="7838"/>
                  <a:pt x="7720" y="7872"/>
                </a:cubicBezTo>
                <a:cubicBezTo>
                  <a:pt x="7687" y="7888"/>
                  <a:pt x="7651" y="7895"/>
                  <a:pt x="7616" y="7907"/>
                </a:cubicBezTo>
                <a:cubicBezTo>
                  <a:pt x="7605" y="7911"/>
                  <a:pt x="7582" y="7918"/>
                  <a:pt x="7582" y="7918"/>
                </a:cubicBezTo>
                <a:cubicBezTo>
                  <a:pt x="7509" y="7974"/>
                  <a:pt x="7407" y="7989"/>
                  <a:pt x="7317" y="8010"/>
                </a:cubicBezTo>
                <a:cubicBezTo>
                  <a:pt x="7205" y="8066"/>
                  <a:pt x="7084" y="8059"/>
                  <a:pt x="6960" y="8068"/>
                </a:cubicBezTo>
                <a:cubicBezTo>
                  <a:pt x="6447" y="8060"/>
                  <a:pt x="5939" y="8043"/>
                  <a:pt x="5427" y="8022"/>
                </a:cubicBezTo>
                <a:cubicBezTo>
                  <a:pt x="5389" y="8018"/>
                  <a:pt x="5350" y="8014"/>
                  <a:pt x="5312" y="8010"/>
                </a:cubicBezTo>
                <a:cubicBezTo>
                  <a:pt x="5224" y="8002"/>
                  <a:pt x="5047" y="7987"/>
                  <a:pt x="5047" y="7987"/>
                </a:cubicBezTo>
                <a:cubicBezTo>
                  <a:pt x="4892" y="7937"/>
                  <a:pt x="4704" y="7961"/>
                  <a:pt x="4540" y="7930"/>
                </a:cubicBezTo>
                <a:cubicBezTo>
                  <a:pt x="4348" y="7934"/>
                  <a:pt x="4156" y="7934"/>
                  <a:pt x="3964" y="7941"/>
                </a:cubicBezTo>
                <a:cubicBezTo>
                  <a:pt x="3903" y="7943"/>
                  <a:pt x="3840" y="7976"/>
                  <a:pt x="3780" y="7987"/>
                </a:cubicBezTo>
                <a:cubicBezTo>
                  <a:pt x="3697" y="8002"/>
                  <a:pt x="3611" y="8013"/>
                  <a:pt x="3527" y="8022"/>
                </a:cubicBezTo>
                <a:cubicBezTo>
                  <a:pt x="3166" y="8015"/>
                  <a:pt x="2833" y="7993"/>
                  <a:pt x="2478" y="7976"/>
                </a:cubicBezTo>
                <a:cubicBezTo>
                  <a:pt x="2286" y="7936"/>
                  <a:pt x="2075" y="7944"/>
                  <a:pt x="1879" y="7930"/>
                </a:cubicBezTo>
                <a:cubicBezTo>
                  <a:pt x="1716" y="7918"/>
                  <a:pt x="1558" y="7876"/>
                  <a:pt x="1395" y="7861"/>
                </a:cubicBezTo>
                <a:cubicBezTo>
                  <a:pt x="1384" y="7857"/>
                  <a:pt x="1372" y="7854"/>
                  <a:pt x="1361" y="7849"/>
                </a:cubicBezTo>
                <a:cubicBezTo>
                  <a:pt x="1345" y="7842"/>
                  <a:pt x="1331" y="7832"/>
                  <a:pt x="1315" y="7826"/>
                </a:cubicBezTo>
                <a:cubicBezTo>
                  <a:pt x="1159" y="7769"/>
                  <a:pt x="1024" y="7751"/>
                  <a:pt x="877" y="7665"/>
                </a:cubicBezTo>
                <a:cubicBezTo>
                  <a:pt x="869" y="7653"/>
                  <a:pt x="866" y="7638"/>
                  <a:pt x="854" y="7630"/>
                </a:cubicBezTo>
                <a:cubicBezTo>
                  <a:pt x="841" y="7621"/>
                  <a:pt x="823" y="7625"/>
                  <a:pt x="808" y="7619"/>
                </a:cubicBezTo>
                <a:cubicBezTo>
                  <a:pt x="774" y="7605"/>
                  <a:pt x="735" y="7581"/>
                  <a:pt x="704" y="7561"/>
                </a:cubicBezTo>
                <a:cubicBezTo>
                  <a:pt x="679" y="7524"/>
                  <a:pt x="655" y="7498"/>
                  <a:pt x="635" y="7457"/>
                </a:cubicBezTo>
                <a:cubicBezTo>
                  <a:pt x="621" y="7400"/>
                  <a:pt x="609" y="7355"/>
                  <a:pt x="601" y="7296"/>
                </a:cubicBezTo>
                <a:cubicBezTo>
                  <a:pt x="608" y="7168"/>
                  <a:pt x="599" y="7047"/>
                  <a:pt x="670" y="6939"/>
                </a:cubicBezTo>
                <a:cubicBezTo>
                  <a:pt x="680" y="6886"/>
                  <a:pt x="687" y="6857"/>
                  <a:pt x="716" y="6812"/>
                </a:cubicBezTo>
                <a:cubicBezTo>
                  <a:pt x="738" y="6718"/>
                  <a:pt x="798" y="6633"/>
                  <a:pt x="842" y="6547"/>
                </a:cubicBezTo>
                <a:cubicBezTo>
                  <a:pt x="882" y="6469"/>
                  <a:pt x="923" y="6392"/>
                  <a:pt x="969" y="6317"/>
                </a:cubicBezTo>
                <a:cubicBezTo>
                  <a:pt x="1005" y="6260"/>
                  <a:pt x="1030" y="6185"/>
                  <a:pt x="1073" y="6133"/>
                </a:cubicBezTo>
                <a:cubicBezTo>
                  <a:pt x="1097" y="6104"/>
                  <a:pt x="1130" y="6082"/>
                  <a:pt x="1153" y="6052"/>
                </a:cubicBezTo>
                <a:cubicBezTo>
                  <a:pt x="1179" y="6018"/>
                  <a:pt x="1191" y="5998"/>
                  <a:pt x="1223" y="5971"/>
                </a:cubicBezTo>
                <a:cubicBezTo>
                  <a:pt x="1245" y="5952"/>
                  <a:pt x="1295" y="5928"/>
                  <a:pt x="1315" y="5914"/>
                </a:cubicBezTo>
                <a:cubicBezTo>
                  <a:pt x="1365" y="5881"/>
                  <a:pt x="1382" y="5848"/>
                  <a:pt x="1441" y="5833"/>
                </a:cubicBezTo>
                <a:cubicBezTo>
                  <a:pt x="1484" y="5750"/>
                  <a:pt x="1441" y="5821"/>
                  <a:pt x="1511" y="5741"/>
                </a:cubicBezTo>
                <a:cubicBezTo>
                  <a:pt x="1554" y="5691"/>
                  <a:pt x="1584" y="5632"/>
                  <a:pt x="1626" y="5580"/>
                </a:cubicBezTo>
                <a:cubicBezTo>
                  <a:pt x="1653" y="5485"/>
                  <a:pt x="1698" y="5398"/>
                  <a:pt x="1729" y="5303"/>
                </a:cubicBezTo>
                <a:cubicBezTo>
                  <a:pt x="1748" y="5244"/>
                  <a:pt x="1797" y="5199"/>
                  <a:pt x="1822" y="5142"/>
                </a:cubicBezTo>
                <a:cubicBezTo>
                  <a:pt x="1842" y="5096"/>
                  <a:pt x="1850" y="5050"/>
                  <a:pt x="1868" y="5004"/>
                </a:cubicBezTo>
                <a:cubicBezTo>
                  <a:pt x="1895" y="4932"/>
                  <a:pt x="1952" y="4857"/>
                  <a:pt x="1971" y="4785"/>
                </a:cubicBezTo>
                <a:cubicBezTo>
                  <a:pt x="1991" y="4708"/>
                  <a:pt x="2025" y="4640"/>
                  <a:pt x="2052" y="4566"/>
                </a:cubicBezTo>
                <a:cubicBezTo>
                  <a:pt x="2060" y="4543"/>
                  <a:pt x="2069" y="4521"/>
                  <a:pt x="2075" y="4497"/>
                </a:cubicBezTo>
                <a:cubicBezTo>
                  <a:pt x="2081" y="4474"/>
                  <a:pt x="2080" y="4450"/>
                  <a:pt x="2087" y="4428"/>
                </a:cubicBezTo>
                <a:cubicBezTo>
                  <a:pt x="2096" y="4400"/>
                  <a:pt x="2112" y="4375"/>
                  <a:pt x="2121" y="4347"/>
                </a:cubicBezTo>
                <a:cubicBezTo>
                  <a:pt x="2125" y="4312"/>
                  <a:pt x="2128" y="4278"/>
                  <a:pt x="2133" y="4243"/>
                </a:cubicBezTo>
                <a:cubicBezTo>
                  <a:pt x="2140" y="4189"/>
                  <a:pt x="2156" y="4082"/>
                  <a:pt x="2156" y="4082"/>
                </a:cubicBezTo>
                <a:cubicBezTo>
                  <a:pt x="2153" y="3968"/>
                  <a:pt x="2173" y="3647"/>
                  <a:pt x="2121" y="3483"/>
                </a:cubicBezTo>
                <a:cubicBezTo>
                  <a:pt x="2118" y="3473"/>
                  <a:pt x="2048" y="3270"/>
                  <a:pt x="2029" y="3241"/>
                </a:cubicBezTo>
                <a:cubicBezTo>
                  <a:pt x="1979" y="3167"/>
                  <a:pt x="1924" y="3089"/>
                  <a:pt x="1879" y="3011"/>
                </a:cubicBezTo>
                <a:cubicBezTo>
                  <a:pt x="1864" y="2986"/>
                  <a:pt x="1863" y="2953"/>
                  <a:pt x="1845" y="2930"/>
                </a:cubicBezTo>
                <a:cubicBezTo>
                  <a:pt x="1833" y="2915"/>
                  <a:pt x="1813" y="2909"/>
                  <a:pt x="1799" y="2895"/>
                </a:cubicBezTo>
                <a:cubicBezTo>
                  <a:pt x="1778" y="2874"/>
                  <a:pt x="1760" y="2849"/>
                  <a:pt x="1741" y="2826"/>
                </a:cubicBezTo>
                <a:cubicBezTo>
                  <a:pt x="1686" y="2760"/>
                  <a:pt x="1658" y="2673"/>
                  <a:pt x="1603" y="2607"/>
                </a:cubicBezTo>
                <a:cubicBezTo>
                  <a:pt x="1546" y="2539"/>
                  <a:pt x="1470" y="2475"/>
                  <a:pt x="1407" y="2412"/>
                </a:cubicBezTo>
                <a:cubicBezTo>
                  <a:pt x="1353" y="2358"/>
                  <a:pt x="1306" y="2297"/>
                  <a:pt x="1257" y="2239"/>
                </a:cubicBezTo>
                <a:cubicBezTo>
                  <a:pt x="1231" y="2208"/>
                  <a:pt x="1207" y="2161"/>
                  <a:pt x="1177" y="2135"/>
                </a:cubicBezTo>
                <a:cubicBezTo>
                  <a:pt x="1145" y="2108"/>
                  <a:pt x="1099" y="2093"/>
                  <a:pt x="1061" y="2078"/>
                </a:cubicBezTo>
                <a:cubicBezTo>
                  <a:pt x="1013" y="2029"/>
                  <a:pt x="955" y="2003"/>
                  <a:pt x="900" y="1962"/>
                </a:cubicBezTo>
                <a:cubicBezTo>
                  <a:pt x="792" y="1881"/>
                  <a:pt x="846" y="1900"/>
                  <a:pt x="750" y="1882"/>
                </a:cubicBezTo>
                <a:cubicBezTo>
                  <a:pt x="641" y="1815"/>
                  <a:pt x="530" y="1744"/>
                  <a:pt x="416" y="1686"/>
                </a:cubicBezTo>
                <a:cubicBezTo>
                  <a:pt x="362" y="1659"/>
                  <a:pt x="310" y="1638"/>
                  <a:pt x="266" y="1594"/>
                </a:cubicBezTo>
                <a:cubicBezTo>
                  <a:pt x="233" y="1561"/>
                  <a:pt x="195" y="1510"/>
                  <a:pt x="174" y="1467"/>
                </a:cubicBezTo>
                <a:cubicBezTo>
                  <a:pt x="169" y="1456"/>
                  <a:pt x="170" y="1442"/>
                  <a:pt x="163" y="1432"/>
                </a:cubicBezTo>
                <a:cubicBezTo>
                  <a:pt x="154" y="1418"/>
                  <a:pt x="138" y="1411"/>
                  <a:pt x="128" y="1398"/>
                </a:cubicBezTo>
                <a:cubicBezTo>
                  <a:pt x="77" y="1330"/>
                  <a:pt x="55" y="1248"/>
                  <a:pt x="36" y="1167"/>
                </a:cubicBezTo>
                <a:cubicBezTo>
                  <a:pt x="29" y="1136"/>
                  <a:pt x="21" y="1106"/>
                  <a:pt x="13" y="1075"/>
                </a:cubicBezTo>
                <a:cubicBezTo>
                  <a:pt x="9" y="1060"/>
                  <a:pt x="1" y="1029"/>
                  <a:pt x="1" y="1029"/>
                </a:cubicBezTo>
                <a:cubicBezTo>
                  <a:pt x="15" y="879"/>
                  <a:pt x="0" y="943"/>
                  <a:pt x="36" y="833"/>
                </a:cubicBezTo>
                <a:cubicBezTo>
                  <a:pt x="48" y="797"/>
                  <a:pt x="90" y="780"/>
                  <a:pt x="117" y="753"/>
                </a:cubicBezTo>
                <a:cubicBezTo>
                  <a:pt x="186" y="685"/>
                  <a:pt x="311" y="615"/>
                  <a:pt x="405" y="591"/>
                </a:cubicBezTo>
                <a:cubicBezTo>
                  <a:pt x="506" y="523"/>
                  <a:pt x="620" y="470"/>
                  <a:pt x="739" y="442"/>
                </a:cubicBezTo>
                <a:cubicBezTo>
                  <a:pt x="819" y="388"/>
                  <a:pt x="968" y="372"/>
                  <a:pt x="1061" y="361"/>
                </a:cubicBezTo>
                <a:cubicBezTo>
                  <a:pt x="1419" y="318"/>
                  <a:pt x="1771" y="311"/>
                  <a:pt x="2133" y="303"/>
                </a:cubicBezTo>
                <a:cubicBezTo>
                  <a:pt x="2392" y="288"/>
                  <a:pt x="2644" y="276"/>
                  <a:pt x="2905" y="269"/>
                </a:cubicBezTo>
                <a:cubicBezTo>
                  <a:pt x="3008" y="251"/>
                  <a:pt x="3112" y="235"/>
                  <a:pt x="3216" y="223"/>
                </a:cubicBezTo>
                <a:cubicBezTo>
                  <a:pt x="3299" y="194"/>
                  <a:pt x="3385" y="171"/>
                  <a:pt x="3469" y="142"/>
                </a:cubicBezTo>
                <a:cubicBezTo>
                  <a:pt x="3498" y="132"/>
                  <a:pt x="3530" y="136"/>
                  <a:pt x="3561" y="131"/>
                </a:cubicBezTo>
                <a:cubicBezTo>
                  <a:pt x="3621" y="122"/>
                  <a:pt x="3675" y="99"/>
                  <a:pt x="3734" y="85"/>
                </a:cubicBezTo>
                <a:cubicBezTo>
                  <a:pt x="3802" y="68"/>
                  <a:pt x="3949" y="49"/>
                  <a:pt x="3999" y="4"/>
                </a:cubicBezTo>
                <a:close/>
              </a:path>
            </a:pathLst>
          </a:custGeom>
          <a:gradFill rotWithShape="1">
            <a:gsLst>
              <a:gs pos="0">
                <a:srgbClr val="A5A5A5"/>
              </a:gs>
              <a:gs pos="100000">
                <a:srgbClr val="3A3A3A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53"/>
          <p:cNvSpPr>
            <a:spLocks noChangeArrowheads="1"/>
          </p:cNvSpPr>
          <p:nvPr/>
        </p:nvSpPr>
        <p:spPr bwMode="auto">
          <a:xfrm>
            <a:off x="5292080" y="2204864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" name="AutoShape 52"/>
          <p:cNvSpPr>
            <a:spLocks noChangeArrowheads="1"/>
          </p:cNvSpPr>
          <p:nvPr/>
        </p:nvSpPr>
        <p:spPr bwMode="auto">
          <a:xfrm>
            <a:off x="5364088" y="24208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5004048" y="2204864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" name="AutoShape 50"/>
          <p:cNvSpPr>
            <a:spLocks noChangeArrowheads="1"/>
          </p:cNvSpPr>
          <p:nvPr/>
        </p:nvSpPr>
        <p:spPr bwMode="auto">
          <a:xfrm>
            <a:off x="5076056" y="249289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7" name="AutoShape 48"/>
          <p:cNvSpPr>
            <a:spLocks noChangeArrowheads="1"/>
          </p:cNvSpPr>
          <p:nvPr/>
        </p:nvSpPr>
        <p:spPr bwMode="auto">
          <a:xfrm>
            <a:off x="3203848" y="6206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" name="AutoShape 47"/>
          <p:cNvSpPr>
            <a:spLocks noChangeArrowheads="1"/>
          </p:cNvSpPr>
          <p:nvPr/>
        </p:nvSpPr>
        <p:spPr bwMode="auto">
          <a:xfrm>
            <a:off x="2699792" y="26064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AutoShape 45"/>
          <p:cNvSpPr>
            <a:spLocks noChangeArrowheads="1"/>
          </p:cNvSpPr>
          <p:nvPr/>
        </p:nvSpPr>
        <p:spPr bwMode="auto">
          <a:xfrm>
            <a:off x="3131840" y="188640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" name="AutoShape 44"/>
          <p:cNvSpPr>
            <a:spLocks noChangeArrowheads="1"/>
          </p:cNvSpPr>
          <p:nvPr/>
        </p:nvSpPr>
        <p:spPr bwMode="auto">
          <a:xfrm>
            <a:off x="4283968" y="620688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" name="AutoShape 43"/>
          <p:cNvSpPr>
            <a:spLocks noChangeArrowheads="1"/>
          </p:cNvSpPr>
          <p:nvPr/>
        </p:nvSpPr>
        <p:spPr bwMode="auto">
          <a:xfrm>
            <a:off x="3635896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" name="AutoShape 42"/>
          <p:cNvSpPr>
            <a:spLocks noChangeArrowheads="1"/>
          </p:cNvSpPr>
          <p:nvPr/>
        </p:nvSpPr>
        <p:spPr bwMode="auto">
          <a:xfrm>
            <a:off x="4211960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" name="AutoShape 41"/>
          <p:cNvSpPr>
            <a:spLocks noChangeArrowheads="1"/>
          </p:cNvSpPr>
          <p:nvPr/>
        </p:nvSpPr>
        <p:spPr bwMode="auto">
          <a:xfrm>
            <a:off x="4788024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" name="AutoShape 40"/>
          <p:cNvSpPr>
            <a:spLocks noChangeArrowheads="1"/>
          </p:cNvSpPr>
          <p:nvPr/>
        </p:nvSpPr>
        <p:spPr bwMode="auto">
          <a:xfrm>
            <a:off x="5796136" y="404664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5" name="AutoShape 39"/>
          <p:cNvSpPr>
            <a:spLocks noChangeArrowheads="1"/>
          </p:cNvSpPr>
          <p:nvPr/>
        </p:nvSpPr>
        <p:spPr bwMode="auto">
          <a:xfrm>
            <a:off x="6084168" y="692696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>
            <a:off x="4860032" y="69269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7" name="AutoShape 37"/>
          <p:cNvSpPr>
            <a:spLocks noChangeArrowheads="1"/>
          </p:cNvSpPr>
          <p:nvPr/>
        </p:nvSpPr>
        <p:spPr bwMode="auto">
          <a:xfrm>
            <a:off x="5292080" y="33265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8" name="AutoShape 36"/>
          <p:cNvSpPr>
            <a:spLocks noChangeArrowheads="1"/>
          </p:cNvSpPr>
          <p:nvPr/>
        </p:nvSpPr>
        <p:spPr bwMode="auto">
          <a:xfrm>
            <a:off x="5508104" y="764704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9" name="AutoShape 35"/>
          <p:cNvSpPr>
            <a:spLocks noChangeArrowheads="1"/>
          </p:cNvSpPr>
          <p:nvPr/>
        </p:nvSpPr>
        <p:spPr bwMode="auto">
          <a:xfrm>
            <a:off x="3779912" y="6206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3419872" y="242088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3923928" y="256490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2" name="Rectangle 32"/>
          <p:cNvSpPr>
            <a:spLocks noChangeArrowheads="1"/>
          </p:cNvSpPr>
          <p:nvPr/>
        </p:nvSpPr>
        <p:spPr bwMode="auto">
          <a:xfrm>
            <a:off x="2843808" y="2492896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3" name="Rectangle 31"/>
          <p:cNvSpPr>
            <a:spLocks noChangeArrowheads="1"/>
          </p:cNvSpPr>
          <p:nvPr/>
        </p:nvSpPr>
        <p:spPr bwMode="auto">
          <a:xfrm>
            <a:off x="3275856" y="2636912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4499992" y="256490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3419872" y="206084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995936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4427984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4211960" y="2276872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4644008" y="234888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4860032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5652120" y="234888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5292080" y="206084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3" name="Rectangle 21"/>
          <p:cNvSpPr>
            <a:spLocks noChangeArrowheads="1"/>
          </p:cNvSpPr>
          <p:nvPr/>
        </p:nvSpPr>
        <p:spPr bwMode="auto">
          <a:xfrm>
            <a:off x="3059832" y="220486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3707904" y="220486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5" name="AutoShape 2"/>
          <p:cNvSpPr>
            <a:spLocks noChangeArrowheads="1"/>
          </p:cNvSpPr>
          <p:nvPr/>
        </p:nvSpPr>
        <p:spPr bwMode="auto">
          <a:xfrm>
            <a:off x="2987824" y="2780928"/>
            <a:ext cx="216024" cy="2088232"/>
          </a:xfrm>
          <a:prstGeom prst="downArrow">
            <a:avLst>
              <a:gd name="adj1" fmla="val 42667"/>
              <a:gd name="adj2" fmla="val 94663"/>
            </a:avLst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 rot="-1486123">
            <a:off x="3766060" y="2707381"/>
            <a:ext cx="135632" cy="651150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 rot="3145172">
            <a:off x="3753939" y="3156634"/>
            <a:ext cx="123956" cy="540644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 rot="-2589387">
            <a:off x="3789094" y="3444003"/>
            <a:ext cx="134709" cy="762084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 rot="3145172">
            <a:off x="3617144" y="3762824"/>
            <a:ext cx="101440" cy="340465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0" y="6453336"/>
            <a:ext cx="9144000" cy="404664"/>
          </a:xfrm>
          <a:prstGeom prst="rect">
            <a:avLst/>
          </a:prstGeom>
          <a:gradFill rotWithShape="1">
            <a:gsLst>
              <a:gs pos="0">
                <a:srgbClr val="4E6128"/>
              </a:gs>
              <a:gs pos="100000">
                <a:srgbClr val="484329"/>
              </a:gs>
            </a:gsLst>
            <a:lin ang="5400000" scaled="1"/>
          </a:gradFill>
          <a:ln w="9525">
            <a:solidFill>
              <a:srgbClr val="4E612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>
            <a:off x="255577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2" name="AutoShape 5"/>
          <p:cNvSpPr>
            <a:spLocks noChangeArrowheads="1"/>
          </p:cNvSpPr>
          <p:nvPr/>
        </p:nvSpPr>
        <p:spPr bwMode="auto">
          <a:xfrm>
            <a:off x="291581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3" name="AutoShape 6"/>
          <p:cNvSpPr>
            <a:spLocks noChangeArrowheads="1"/>
          </p:cNvSpPr>
          <p:nvPr/>
        </p:nvSpPr>
        <p:spPr bwMode="auto">
          <a:xfrm>
            <a:off x="471601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4" name="AutoShape 7"/>
          <p:cNvSpPr>
            <a:spLocks noChangeArrowheads="1"/>
          </p:cNvSpPr>
          <p:nvPr/>
        </p:nvSpPr>
        <p:spPr bwMode="auto">
          <a:xfrm>
            <a:off x="435597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5" name="AutoShape 8"/>
          <p:cNvSpPr>
            <a:spLocks noChangeArrowheads="1"/>
          </p:cNvSpPr>
          <p:nvPr/>
        </p:nvSpPr>
        <p:spPr bwMode="auto">
          <a:xfrm>
            <a:off x="399593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6" name="AutoShape 9"/>
          <p:cNvSpPr>
            <a:spLocks noChangeArrowheads="1"/>
          </p:cNvSpPr>
          <p:nvPr/>
        </p:nvSpPr>
        <p:spPr bwMode="auto">
          <a:xfrm>
            <a:off x="363589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" name="AutoShape 10"/>
          <p:cNvSpPr>
            <a:spLocks noChangeArrowheads="1"/>
          </p:cNvSpPr>
          <p:nvPr/>
        </p:nvSpPr>
        <p:spPr bwMode="auto">
          <a:xfrm>
            <a:off x="327585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8" name="AutoShape 11"/>
          <p:cNvSpPr>
            <a:spLocks noChangeArrowheads="1"/>
          </p:cNvSpPr>
          <p:nvPr/>
        </p:nvSpPr>
        <p:spPr bwMode="auto">
          <a:xfrm>
            <a:off x="5580112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323528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0" name="Rectangle 14"/>
          <p:cNvSpPr>
            <a:spLocks noChangeArrowheads="1"/>
          </p:cNvSpPr>
          <p:nvPr/>
        </p:nvSpPr>
        <p:spPr bwMode="auto">
          <a:xfrm>
            <a:off x="118762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1" name="Rectangle 15"/>
          <p:cNvSpPr>
            <a:spLocks noChangeArrowheads="1"/>
          </p:cNvSpPr>
          <p:nvPr/>
        </p:nvSpPr>
        <p:spPr bwMode="auto">
          <a:xfrm>
            <a:off x="1619672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2" name="Rectangle 16"/>
          <p:cNvSpPr>
            <a:spLocks noChangeArrowheads="1"/>
          </p:cNvSpPr>
          <p:nvPr/>
        </p:nvSpPr>
        <p:spPr bwMode="auto">
          <a:xfrm>
            <a:off x="514806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205172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4" name="Rectangle 18"/>
          <p:cNvSpPr>
            <a:spLocks noChangeArrowheads="1"/>
          </p:cNvSpPr>
          <p:nvPr/>
        </p:nvSpPr>
        <p:spPr bwMode="auto">
          <a:xfrm>
            <a:off x="755576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5" name="Rectangle 19"/>
          <p:cNvSpPr>
            <a:spLocks noChangeArrowheads="1"/>
          </p:cNvSpPr>
          <p:nvPr/>
        </p:nvSpPr>
        <p:spPr bwMode="auto">
          <a:xfrm>
            <a:off x="601216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6" name="Rectangle 20"/>
          <p:cNvSpPr>
            <a:spLocks noChangeArrowheads="1"/>
          </p:cNvSpPr>
          <p:nvPr/>
        </p:nvSpPr>
        <p:spPr bwMode="auto">
          <a:xfrm>
            <a:off x="6444208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7" name="Rectangle 21"/>
          <p:cNvSpPr>
            <a:spLocks noChangeArrowheads="1"/>
          </p:cNvSpPr>
          <p:nvPr/>
        </p:nvSpPr>
        <p:spPr bwMode="auto">
          <a:xfrm>
            <a:off x="6876256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8" name="Rectangle 22"/>
          <p:cNvSpPr>
            <a:spLocks noChangeArrowheads="1"/>
          </p:cNvSpPr>
          <p:nvPr/>
        </p:nvSpPr>
        <p:spPr bwMode="auto">
          <a:xfrm>
            <a:off x="730830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9" name="Rectangle 23"/>
          <p:cNvSpPr>
            <a:spLocks noChangeArrowheads="1"/>
          </p:cNvSpPr>
          <p:nvPr/>
        </p:nvSpPr>
        <p:spPr bwMode="auto">
          <a:xfrm>
            <a:off x="7740352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0" name="Rectangle 24"/>
          <p:cNvSpPr>
            <a:spLocks noChangeArrowheads="1"/>
          </p:cNvSpPr>
          <p:nvPr/>
        </p:nvSpPr>
        <p:spPr bwMode="auto">
          <a:xfrm>
            <a:off x="817240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 rot="4794832">
            <a:off x="3361845" y="3947730"/>
            <a:ext cx="100263" cy="258681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 rot="576189">
            <a:off x="3448295" y="4010653"/>
            <a:ext cx="96308" cy="348863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 rot="7216704">
            <a:off x="3465397" y="4289769"/>
            <a:ext cx="78796" cy="150671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 rot="-1368130">
            <a:off x="4147195" y="3998068"/>
            <a:ext cx="126443" cy="806083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65" name="Image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0628"/>
            <a:ext cx="2160240" cy="162018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32856"/>
            <a:ext cx="4104000" cy="307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53" y="3933056"/>
            <a:ext cx="3611893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45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4"/>
          <p:cNvSpPr>
            <a:spLocks/>
          </p:cNvSpPr>
          <p:nvPr/>
        </p:nvSpPr>
        <p:spPr bwMode="auto">
          <a:xfrm>
            <a:off x="2483768" y="0"/>
            <a:ext cx="3960440" cy="2780928"/>
          </a:xfrm>
          <a:custGeom>
            <a:avLst/>
            <a:gdLst/>
            <a:ahLst/>
            <a:cxnLst>
              <a:cxn ang="0">
                <a:pos x="5301" y="142"/>
              </a:cxn>
              <a:cxn ang="0">
                <a:pos x="5543" y="223"/>
              </a:cxn>
              <a:cxn ang="0">
                <a:pos x="5980" y="396"/>
              </a:cxn>
              <a:cxn ang="0">
                <a:pos x="6407" y="511"/>
              </a:cxn>
              <a:cxn ang="0">
                <a:pos x="7962" y="707"/>
              </a:cxn>
              <a:cxn ang="0">
                <a:pos x="9148" y="903"/>
              </a:cxn>
              <a:cxn ang="0">
                <a:pos x="9529" y="1087"/>
              </a:cxn>
              <a:cxn ang="0">
                <a:pos x="9793" y="1490"/>
              </a:cxn>
              <a:cxn ang="0">
                <a:pos x="9471" y="2504"/>
              </a:cxn>
              <a:cxn ang="0">
                <a:pos x="9022" y="2884"/>
              </a:cxn>
              <a:cxn ang="0">
                <a:pos x="8503" y="3149"/>
              </a:cxn>
              <a:cxn ang="0">
                <a:pos x="8319" y="3264"/>
              </a:cxn>
              <a:cxn ang="0">
                <a:pos x="7847" y="3713"/>
              </a:cxn>
              <a:cxn ang="0">
                <a:pos x="7720" y="3921"/>
              </a:cxn>
              <a:cxn ang="0">
                <a:pos x="7501" y="4739"/>
              </a:cxn>
              <a:cxn ang="0">
                <a:pos x="7766" y="5868"/>
              </a:cxn>
              <a:cxn ang="0">
                <a:pos x="8031" y="6144"/>
              </a:cxn>
              <a:cxn ang="0">
                <a:pos x="8423" y="6536"/>
              </a:cxn>
              <a:cxn ang="0">
                <a:pos x="8607" y="6881"/>
              </a:cxn>
              <a:cxn ang="0">
                <a:pos x="8595" y="7308"/>
              </a:cxn>
              <a:cxn ang="0">
                <a:pos x="7927" y="7768"/>
              </a:cxn>
              <a:cxn ang="0">
                <a:pos x="7582" y="7918"/>
              </a:cxn>
              <a:cxn ang="0">
                <a:pos x="5427" y="8022"/>
              </a:cxn>
              <a:cxn ang="0">
                <a:pos x="4540" y="7930"/>
              </a:cxn>
              <a:cxn ang="0">
                <a:pos x="3527" y="8022"/>
              </a:cxn>
              <a:cxn ang="0">
                <a:pos x="1395" y="7861"/>
              </a:cxn>
              <a:cxn ang="0">
                <a:pos x="877" y="7665"/>
              </a:cxn>
              <a:cxn ang="0">
                <a:pos x="704" y="7561"/>
              </a:cxn>
              <a:cxn ang="0">
                <a:pos x="670" y="6939"/>
              </a:cxn>
              <a:cxn ang="0">
                <a:pos x="969" y="6317"/>
              </a:cxn>
              <a:cxn ang="0">
                <a:pos x="1223" y="5971"/>
              </a:cxn>
              <a:cxn ang="0">
                <a:pos x="1511" y="5741"/>
              </a:cxn>
              <a:cxn ang="0">
                <a:pos x="1822" y="5142"/>
              </a:cxn>
              <a:cxn ang="0">
                <a:pos x="2052" y="4566"/>
              </a:cxn>
              <a:cxn ang="0">
                <a:pos x="2121" y="4347"/>
              </a:cxn>
              <a:cxn ang="0">
                <a:pos x="2121" y="3483"/>
              </a:cxn>
              <a:cxn ang="0">
                <a:pos x="1845" y="2930"/>
              </a:cxn>
              <a:cxn ang="0">
                <a:pos x="1603" y="2607"/>
              </a:cxn>
              <a:cxn ang="0">
                <a:pos x="1177" y="2135"/>
              </a:cxn>
              <a:cxn ang="0">
                <a:pos x="750" y="1882"/>
              </a:cxn>
              <a:cxn ang="0">
                <a:pos x="174" y="1467"/>
              </a:cxn>
              <a:cxn ang="0">
                <a:pos x="36" y="1167"/>
              </a:cxn>
              <a:cxn ang="0">
                <a:pos x="36" y="833"/>
              </a:cxn>
              <a:cxn ang="0">
                <a:pos x="739" y="442"/>
              </a:cxn>
              <a:cxn ang="0">
                <a:pos x="2905" y="269"/>
              </a:cxn>
              <a:cxn ang="0">
                <a:pos x="3561" y="131"/>
              </a:cxn>
            </a:cxnLst>
            <a:rect l="0" t="0" r="r" b="b"/>
            <a:pathLst>
              <a:path w="9822" h="8068">
                <a:moveTo>
                  <a:pt x="3999" y="4"/>
                </a:moveTo>
                <a:cubicBezTo>
                  <a:pt x="4259" y="8"/>
                  <a:pt x="4531" y="0"/>
                  <a:pt x="4794" y="27"/>
                </a:cubicBezTo>
                <a:cubicBezTo>
                  <a:pt x="4964" y="45"/>
                  <a:pt x="5135" y="102"/>
                  <a:pt x="5301" y="142"/>
                </a:cubicBezTo>
                <a:cubicBezTo>
                  <a:pt x="5373" y="190"/>
                  <a:pt x="5291" y="143"/>
                  <a:pt x="5416" y="177"/>
                </a:cubicBezTo>
                <a:cubicBezTo>
                  <a:pt x="5433" y="182"/>
                  <a:pt x="5446" y="194"/>
                  <a:pt x="5462" y="200"/>
                </a:cubicBezTo>
                <a:cubicBezTo>
                  <a:pt x="5499" y="214"/>
                  <a:pt x="5510" y="206"/>
                  <a:pt x="5543" y="223"/>
                </a:cubicBezTo>
                <a:cubicBezTo>
                  <a:pt x="5626" y="265"/>
                  <a:pt x="5529" y="231"/>
                  <a:pt x="5612" y="257"/>
                </a:cubicBezTo>
                <a:cubicBezTo>
                  <a:pt x="5658" y="288"/>
                  <a:pt x="5708" y="301"/>
                  <a:pt x="5761" y="315"/>
                </a:cubicBezTo>
                <a:cubicBezTo>
                  <a:pt x="5833" y="362"/>
                  <a:pt x="5898" y="376"/>
                  <a:pt x="5980" y="396"/>
                </a:cubicBezTo>
                <a:cubicBezTo>
                  <a:pt x="6117" y="430"/>
                  <a:pt x="5884" y="376"/>
                  <a:pt x="6061" y="430"/>
                </a:cubicBezTo>
                <a:cubicBezTo>
                  <a:pt x="6130" y="451"/>
                  <a:pt x="6222" y="462"/>
                  <a:pt x="6291" y="476"/>
                </a:cubicBezTo>
                <a:cubicBezTo>
                  <a:pt x="6331" y="484"/>
                  <a:pt x="6367" y="507"/>
                  <a:pt x="6407" y="511"/>
                </a:cubicBezTo>
                <a:cubicBezTo>
                  <a:pt x="6655" y="535"/>
                  <a:pt x="6897" y="602"/>
                  <a:pt x="7144" y="626"/>
                </a:cubicBezTo>
                <a:cubicBezTo>
                  <a:pt x="7291" y="657"/>
                  <a:pt x="7329" y="663"/>
                  <a:pt x="7513" y="672"/>
                </a:cubicBezTo>
                <a:cubicBezTo>
                  <a:pt x="7663" y="704"/>
                  <a:pt x="7805" y="701"/>
                  <a:pt x="7962" y="707"/>
                </a:cubicBezTo>
                <a:cubicBezTo>
                  <a:pt x="8153" y="730"/>
                  <a:pt x="8346" y="735"/>
                  <a:pt x="8538" y="753"/>
                </a:cubicBezTo>
                <a:cubicBezTo>
                  <a:pt x="8688" y="782"/>
                  <a:pt x="8838" y="797"/>
                  <a:pt x="8987" y="833"/>
                </a:cubicBezTo>
                <a:cubicBezTo>
                  <a:pt x="9038" y="859"/>
                  <a:pt x="9093" y="886"/>
                  <a:pt x="9148" y="903"/>
                </a:cubicBezTo>
                <a:cubicBezTo>
                  <a:pt x="9178" y="913"/>
                  <a:pt x="9241" y="926"/>
                  <a:pt x="9241" y="926"/>
                </a:cubicBezTo>
                <a:cubicBezTo>
                  <a:pt x="9285" y="956"/>
                  <a:pt x="9329" y="975"/>
                  <a:pt x="9379" y="995"/>
                </a:cubicBezTo>
                <a:cubicBezTo>
                  <a:pt x="9424" y="1040"/>
                  <a:pt x="9469" y="1066"/>
                  <a:pt x="9529" y="1087"/>
                </a:cubicBezTo>
                <a:cubicBezTo>
                  <a:pt x="9585" y="1143"/>
                  <a:pt x="9634" y="1205"/>
                  <a:pt x="9678" y="1271"/>
                </a:cubicBezTo>
                <a:cubicBezTo>
                  <a:pt x="9693" y="1294"/>
                  <a:pt x="9715" y="1314"/>
                  <a:pt x="9724" y="1340"/>
                </a:cubicBezTo>
                <a:cubicBezTo>
                  <a:pt x="9744" y="1399"/>
                  <a:pt x="9765" y="1435"/>
                  <a:pt x="9793" y="1490"/>
                </a:cubicBezTo>
                <a:cubicBezTo>
                  <a:pt x="9822" y="1682"/>
                  <a:pt x="9817" y="1948"/>
                  <a:pt x="9701" y="2124"/>
                </a:cubicBezTo>
                <a:cubicBezTo>
                  <a:pt x="9680" y="2188"/>
                  <a:pt x="9622" y="2294"/>
                  <a:pt x="9575" y="2343"/>
                </a:cubicBezTo>
                <a:cubicBezTo>
                  <a:pt x="9552" y="2409"/>
                  <a:pt x="9511" y="2452"/>
                  <a:pt x="9471" y="2504"/>
                </a:cubicBezTo>
                <a:cubicBezTo>
                  <a:pt x="9440" y="2544"/>
                  <a:pt x="9410" y="2590"/>
                  <a:pt x="9379" y="2631"/>
                </a:cubicBezTo>
                <a:cubicBezTo>
                  <a:pt x="9318" y="2713"/>
                  <a:pt x="9363" y="2691"/>
                  <a:pt x="9298" y="2711"/>
                </a:cubicBezTo>
                <a:cubicBezTo>
                  <a:pt x="9218" y="2793"/>
                  <a:pt x="9131" y="2848"/>
                  <a:pt x="9022" y="2884"/>
                </a:cubicBezTo>
                <a:cubicBezTo>
                  <a:pt x="8950" y="2939"/>
                  <a:pt x="8866" y="2970"/>
                  <a:pt x="8780" y="2999"/>
                </a:cubicBezTo>
                <a:cubicBezTo>
                  <a:pt x="8673" y="3106"/>
                  <a:pt x="8841" y="2949"/>
                  <a:pt x="8676" y="3057"/>
                </a:cubicBezTo>
                <a:cubicBezTo>
                  <a:pt x="8621" y="3093"/>
                  <a:pt x="8562" y="3120"/>
                  <a:pt x="8503" y="3149"/>
                </a:cubicBezTo>
                <a:cubicBezTo>
                  <a:pt x="8486" y="3158"/>
                  <a:pt x="8474" y="3173"/>
                  <a:pt x="8457" y="3183"/>
                </a:cubicBezTo>
                <a:cubicBezTo>
                  <a:pt x="8395" y="3219"/>
                  <a:pt x="8451" y="3166"/>
                  <a:pt x="8388" y="3218"/>
                </a:cubicBezTo>
                <a:cubicBezTo>
                  <a:pt x="8330" y="3266"/>
                  <a:pt x="8379" y="3244"/>
                  <a:pt x="8319" y="3264"/>
                </a:cubicBezTo>
                <a:cubicBezTo>
                  <a:pt x="8254" y="3307"/>
                  <a:pt x="8195" y="3364"/>
                  <a:pt x="8135" y="3414"/>
                </a:cubicBezTo>
                <a:cubicBezTo>
                  <a:pt x="8096" y="3446"/>
                  <a:pt x="8090" y="3478"/>
                  <a:pt x="8042" y="3495"/>
                </a:cubicBezTo>
                <a:cubicBezTo>
                  <a:pt x="7987" y="3576"/>
                  <a:pt x="7893" y="3621"/>
                  <a:pt x="7847" y="3713"/>
                </a:cubicBezTo>
                <a:cubicBezTo>
                  <a:pt x="7839" y="3728"/>
                  <a:pt x="7833" y="3744"/>
                  <a:pt x="7824" y="3759"/>
                </a:cubicBezTo>
                <a:cubicBezTo>
                  <a:pt x="7809" y="3783"/>
                  <a:pt x="7777" y="3829"/>
                  <a:pt x="7777" y="3829"/>
                </a:cubicBezTo>
                <a:cubicBezTo>
                  <a:pt x="7754" y="3899"/>
                  <a:pt x="7782" y="3828"/>
                  <a:pt x="7720" y="3921"/>
                </a:cubicBezTo>
                <a:cubicBezTo>
                  <a:pt x="7684" y="3976"/>
                  <a:pt x="7659" y="4054"/>
                  <a:pt x="7639" y="4117"/>
                </a:cubicBezTo>
                <a:cubicBezTo>
                  <a:pt x="7600" y="4235"/>
                  <a:pt x="7569" y="4363"/>
                  <a:pt x="7547" y="4485"/>
                </a:cubicBezTo>
                <a:cubicBezTo>
                  <a:pt x="7533" y="4563"/>
                  <a:pt x="7527" y="4662"/>
                  <a:pt x="7501" y="4739"/>
                </a:cubicBezTo>
                <a:cubicBezTo>
                  <a:pt x="7478" y="5044"/>
                  <a:pt x="7456" y="5413"/>
                  <a:pt x="7639" y="5683"/>
                </a:cubicBezTo>
                <a:cubicBezTo>
                  <a:pt x="7654" y="5742"/>
                  <a:pt x="7687" y="5801"/>
                  <a:pt x="7731" y="5845"/>
                </a:cubicBezTo>
                <a:cubicBezTo>
                  <a:pt x="7741" y="5855"/>
                  <a:pt x="7756" y="5858"/>
                  <a:pt x="7766" y="5868"/>
                </a:cubicBezTo>
                <a:cubicBezTo>
                  <a:pt x="7846" y="5946"/>
                  <a:pt x="7764" y="5883"/>
                  <a:pt x="7824" y="5948"/>
                </a:cubicBezTo>
                <a:cubicBezTo>
                  <a:pt x="7868" y="5996"/>
                  <a:pt x="7916" y="6040"/>
                  <a:pt x="7962" y="6087"/>
                </a:cubicBezTo>
                <a:cubicBezTo>
                  <a:pt x="8058" y="6185"/>
                  <a:pt x="7928" y="6022"/>
                  <a:pt x="8031" y="6144"/>
                </a:cubicBezTo>
                <a:cubicBezTo>
                  <a:pt x="8095" y="6220"/>
                  <a:pt x="8174" y="6285"/>
                  <a:pt x="8250" y="6351"/>
                </a:cubicBezTo>
                <a:cubicBezTo>
                  <a:pt x="8326" y="6417"/>
                  <a:pt x="8240" y="6353"/>
                  <a:pt x="8319" y="6432"/>
                </a:cubicBezTo>
                <a:cubicBezTo>
                  <a:pt x="8354" y="6467"/>
                  <a:pt x="8393" y="6495"/>
                  <a:pt x="8423" y="6536"/>
                </a:cubicBezTo>
                <a:cubicBezTo>
                  <a:pt x="8461" y="6590"/>
                  <a:pt x="8483" y="6653"/>
                  <a:pt x="8515" y="6709"/>
                </a:cubicBezTo>
                <a:cubicBezTo>
                  <a:pt x="8524" y="6726"/>
                  <a:pt x="8540" y="6738"/>
                  <a:pt x="8549" y="6755"/>
                </a:cubicBezTo>
                <a:cubicBezTo>
                  <a:pt x="8571" y="6795"/>
                  <a:pt x="8586" y="6840"/>
                  <a:pt x="8607" y="6881"/>
                </a:cubicBezTo>
                <a:cubicBezTo>
                  <a:pt x="8618" y="6941"/>
                  <a:pt x="8633" y="6993"/>
                  <a:pt x="8641" y="7054"/>
                </a:cubicBezTo>
                <a:cubicBezTo>
                  <a:pt x="8621" y="7340"/>
                  <a:pt x="8656" y="7132"/>
                  <a:pt x="8607" y="7262"/>
                </a:cubicBezTo>
                <a:cubicBezTo>
                  <a:pt x="8601" y="7277"/>
                  <a:pt x="8604" y="7295"/>
                  <a:pt x="8595" y="7308"/>
                </a:cubicBezTo>
                <a:cubicBezTo>
                  <a:pt x="8541" y="7385"/>
                  <a:pt x="8453" y="7405"/>
                  <a:pt x="8388" y="7469"/>
                </a:cubicBezTo>
                <a:cubicBezTo>
                  <a:pt x="8374" y="7483"/>
                  <a:pt x="8367" y="7502"/>
                  <a:pt x="8353" y="7515"/>
                </a:cubicBezTo>
                <a:cubicBezTo>
                  <a:pt x="8249" y="7609"/>
                  <a:pt x="8058" y="7727"/>
                  <a:pt x="7927" y="7768"/>
                </a:cubicBezTo>
                <a:cubicBezTo>
                  <a:pt x="7864" y="7811"/>
                  <a:pt x="7789" y="7838"/>
                  <a:pt x="7720" y="7872"/>
                </a:cubicBezTo>
                <a:cubicBezTo>
                  <a:pt x="7687" y="7888"/>
                  <a:pt x="7651" y="7895"/>
                  <a:pt x="7616" y="7907"/>
                </a:cubicBezTo>
                <a:cubicBezTo>
                  <a:pt x="7605" y="7911"/>
                  <a:pt x="7582" y="7918"/>
                  <a:pt x="7582" y="7918"/>
                </a:cubicBezTo>
                <a:cubicBezTo>
                  <a:pt x="7509" y="7974"/>
                  <a:pt x="7407" y="7989"/>
                  <a:pt x="7317" y="8010"/>
                </a:cubicBezTo>
                <a:cubicBezTo>
                  <a:pt x="7205" y="8066"/>
                  <a:pt x="7084" y="8059"/>
                  <a:pt x="6960" y="8068"/>
                </a:cubicBezTo>
                <a:cubicBezTo>
                  <a:pt x="6447" y="8060"/>
                  <a:pt x="5939" y="8043"/>
                  <a:pt x="5427" y="8022"/>
                </a:cubicBezTo>
                <a:cubicBezTo>
                  <a:pt x="5389" y="8018"/>
                  <a:pt x="5350" y="8014"/>
                  <a:pt x="5312" y="8010"/>
                </a:cubicBezTo>
                <a:cubicBezTo>
                  <a:pt x="5224" y="8002"/>
                  <a:pt x="5047" y="7987"/>
                  <a:pt x="5047" y="7987"/>
                </a:cubicBezTo>
                <a:cubicBezTo>
                  <a:pt x="4892" y="7937"/>
                  <a:pt x="4704" y="7961"/>
                  <a:pt x="4540" y="7930"/>
                </a:cubicBezTo>
                <a:cubicBezTo>
                  <a:pt x="4348" y="7934"/>
                  <a:pt x="4156" y="7934"/>
                  <a:pt x="3964" y="7941"/>
                </a:cubicBezTo>
                <a:cubicBezTo>
                  <a:pt x="3903" y="7943"/>
                  <a:pt x="3840" y="7976"/>
                  <a:pt x="3780" y="7987"/>
                </a:cubicBezTo>
                <a:cubicBezTo>
                  <a:pt x="3697" y="8002"/>
                  <a:pt x="3611" y="8013"/>
                  <a:pt x="3527" y="8022"/>
                </a:cubicBezTo>
                <a:cubicBezTo>
                  <a:pt x="3166" y="8015"/>
                  <a:pt x="2833" y="7993"/>
                  <a:pt x="2478" y="7976"/>
                </a:cubicBezTo>
                <a:cubicBezTo>
                  <a:pt x="2286" y="7936"/>
                  <a:pt x="2075" y="7944"/>
                  <a:pt x="1879" y="7930"/>
                </a:cubicBezTo>
                <a:cubicBezTo>
                  <a:pt x="1716" y="7918"/>
                  <a:pt x="1558" y="7876"/>
                  <a:pt x="1395" y="7861"/>
                </a:cubicBezTo>
                <a:cubicBezTo>
                  <a:pt x="1384" y="7857"/>
                  <a:pt x="1372" y="7854"/>
                  <a:pt x="1361" y="7849"/>
                </a:cubicBezTo>
                <a:cubicBezTo>
                  <a:pt x="1345" y="7842"/>
                  <a:pt x="1331" y="7832"/>
                  <a:pt x="1315" y="7826"/>
                </a:cubicBezTo>
                <a:cubicBezTo>
                  <a:pt x="1159" y="7769"/>
                  <a:pt x="1024" y="7751"/>
                  <a:pt x="877" y="7665"/>
                </a:cubicBezTo>
                <a:cubicBezTo>
                  <a:pt x="869" y="7653"/>
                  <a:pt x="866" y="7638"/>
                  <a:pt x="854" y="7630"/>
                </a:cubicBezTo>
                <a:cubicBezTo>
                  <a:pt x="841" y="7621"/>
                  <a:pt x="823" y="7625"/>
                  <a:pt x="808" y="7619"/>
                </a:cubicBezTo>
                <a:cubicBezTo>
                  <a:pt x="774" y="7605"/>
                  <a:pt x="735" y="7581"/>
                  <a:pt x="704" y="7561"/>
                </a:cubicBezTo>
                <a:cubicBezTo>
                  <a:pt x="679" y="7524"/>
                  <a:pt x="655" y="7498"/>
                  <a:pt x="635" y="7457"/>
                </a:cubicBezTo>
                <a:cubicBezTo>
                  <a:pt x="621" y="7400"/>
                  <a:pt x="609" y="7355"/>
                  <a:pt x="601" y="7296"/>
                </a:cubicBezTo>
                <a:cubicBezTo>
                  <a:pt x="608" y="7168"/>
                  <a:pt x="599" y="7047"/>
                  <a:pt x="670" y="6939"/>
                </a:cubicBezTo>
                <a:cubicBezTo>
                  <a:pt x="680" y="6886"/>
                  <a:pt x="687" y="6857"/>
                  <a:pt x="716" y="6812"/>
                </a:cubicBezTo>
                <a:cubicBezTo>
                  <a:pt x="738" y="6718"/>
                  <a:pt x="798" y="6633"/>
                  <a:pt x="842" y="6547"/>
                </a:cubicBezTo>
                <a:cubicBezTo>
                  <a:pt x="882" y="6469"/>
                  <a:pt x="923" y="6392"/>
                  <a:pt x="969" y="6317"/>
                </a:cubicBezTo>
                <a:cubicBezTo>
                  <a:pt x="1005" y="6260"/>
                  <a:pt x="1030" y="6185"/>
                  <a:pt x="1073" y="6133"/>
                </a:cubicBezTo>
                <a:cubicBezTo>
                  <a:pt x="1097" y="6104"/>
                  <a:pt x="1130" y="6082"/>
                  <a:pt x="1153" y="6052"/>
                </a:cubicBezTo>
                <a:cubicBezTo>
                  <a:pt x="1179" y="6018"/>
                  <a:pt x="1191" y="5998"/>
                  <a:pt x="1223" y="5971"/>
                </a:cubicBezTo>
                <a:cubicBezTo>
                  <a:pt x="1245" y="5952"/>
                  <a:pt x="1295" y="5928"/>
                  <a:pt x="1315" y="5914"/>
                </a:cubicBezTo>
                <a:cubicBezTo>
                  <a:pt x="1365" y="5881"/>
                  <a:pt x="1382" y="5848"/>
                  <a:pt x="1441" y="5833"/>
                </a:cubicBezTo>
                <a:cubicBezTo>
                  <a:pt x="1484" y="5750"/>
                  <a:pt x="1441" y="5821"/>
                  <a:pt x="1511" y="5741"/>
                </a:cubicBezTo>
                <a:cubicBezTo>
                  <a:pt x="1554" y="5691"/>
                  <a:pt x="1584" y="5632"/>
                  <a:pt x="1626" y="5580"/>
                </a:cubicBezTo>
                <a:cubicBezTo>
                  <a:pt x="1653" y="5485"/>
                  <a:pt x="1698" y="5398"/>
                  <a:pt x="1729" y="5303"/>
                </a:cubicBezTo>
                <a:cubicBezTo>
                  <a:pt x="1748" y="5244"/>
                  <a:pt x="1797" y="5199"/>
                  <a:pt x="1822" y="5142"/>
                </a:cubicBezTo>
                <a:cubicBezTo>
                  <a:pt x="1842" y="5096"/>
                  <a:pt x="1850" y="5050"/>
                  <a:pt x="1868" y="5004"/>
                </a:cubicBezTo>
                <a:cubicBezTo>
                  <a:pt x="1895" y="4932"/>
                  <a:pt x="1952" y="4857"/>
                  <a:pt x="1971" y="4785"/>
                </a:cubicBezTo>
                <a:cubicBezTo>
                  <a:pt x="1991" y="4708"/>
                  <a:pt x="2025" y="4640"/>
                  <a:pt x="2052" y="4566"/>
                </a:cubicBezTo>
                <a:cubicBezTo>
                  <a:pt x="2060" y="4543"/>
                  <a:pt x="2069" y="4521"/>
                  <a:pt x="2075" y="4497"/>
                </a:cubicBezTo>
                <a:cubicBezTo>
                  <a:pt x="2081" y="4474"/>
                  <a:pt x="2080" y="4450"/>
                  <a:pt x="2087" y="4428"/>
                </a:cubicBezTo>
                <a:cubicBezTo>
                  <a:pt x="2096" y="4400"/>
                  <a:pt x="2112" y="4375"/>
                  <a:pt x="2121" y="4347"/>
                </a:cubicBezTo>
                <a:cubicBezTo>
                  <a:pt x="2125" y="4312"/>
                  <a:pt x="2128" y="4278"/>
                  <a:pt x="2133" y="4243"/>
                </a:cubicBezTo>
                <a:cubicBezTo>
                  <a:pt x="2140" y="4189"/>
                  <a:pt x="2156" y="4082"/>
                  <a:pt x="2156" y="4082"/>
                </a:cubicBezTo>
                <a:cubicBezTo>
                  <a:pt x="2153" y="3968"/>
                  <a:pt x="2173" y="3647"/>
                  <a:pt x="2121" y="3483"/>
                </a:cubicBezTo>
                <a:cubicBezTo>
                  <a:pt x="2118" y="3473"/>
                  <a:pt x="2048" y="3270"/>
                  <a:pt x="2029" y="3241"/>
                </a:cubicBezTo>
                <a:cubicBezTo>
                  <a:pt x="1979" y="3167"/>
                  <a:pt x="1924" y="3089"/>
                  <a:pt x="1879" y="3011"/>
                </a:cubicBezTo>
                <a:cubicBezTo>
                  <a:pt x="1864" y="2986"/>
                  <a:pt x="1863" y="2953"/>
                  <a:pt x="1845" y="2930"/>
                </a:cubicBezTo>
                <a:cubicBezTo>
                  <a:pt x="1833" y="2915"/>
                  <a:pt x="1813" y="2909"/>
                  <a:pt x="1799" y="2895"/>
                </a:cubicBezTo>
                <a:cubicBezTo>
                  <a:pt x="1778" y="2874"/>
                  <a:pt x="1760" y="2849"/>
                  <a:pt x="1741" y="2826"/>
                </a:cubicBezTo>
                <a:cubicBezTo>
                  <a:pt x="1686" y="2760"/>
                  <a:pt x="1658" y="2673"/>
                  <a:pt x="1603" y="2607"/>
                </a:cubicBezTo>
                <a:cubicBezTo>
                  <a:pt x="1546" y="2539"/>
                  <a:pt x="1470" y="2475"/>
                  <a:pt x="1407" y="2412"/>
                </a:cubicBezTo>
                <a:cubicBezTo>
                  <a:pt x="1353" y="2358"/>
                  <a:pt x="1306" y="2297"/>
                  <a:pt x="1257" y="2239"/>
                </a:cubicBezTo>
                <a:cubicBezTo>
                  <a:pt x="1231" y="2208"/>
                  <a:pt x="1207" y="2161"/>
                  <a:pt x="1177" y="2135"/>
                </a:cubicBezTo>
                <a:cubicBezTo>
                  <a:pt x="1145" y="2108"/>
                  <a:pt x="1099" y="2093"/>
                  <a:pt x="1061" y="2078"/>
                </a:cubicBezTo>
                <a:cubicBezTo>
                  <a:pt x="1013" y="2029"/>
                  <a:pt x="955" y="2003"/>
                  <a:pt x="900" y="1962"/>
                </a:cubicBezTo>
                <a:cubicBezTo>
                  <a:pt x="792" y="1881"/>
                  <a:pt x="846" y="1900"/>
                  <a:pt x="750" y="1882"/>
                </a:cubicBezTo>
                <a:cubicBezTo>
                  <a:pt x="641" y="1815"/>
                  <a:pt x="530" y="1744"/>
                  <a:pt x="416" y="1686"/>
                </a:cubicBezTo>
                <a:cubicBezTo>
                  <a:pt x="362" y="1659"/>
                  <a:pt x="310" y="1638"/>
                  <a:pt x="266" y="1594"/>
                </a:cubicBezTo>
                <a:cubicBezTo>
                  <a:pt x="233" y="1561"/>
                  <a:pt x="195" y="1510"/>
                  <a:pt x="174" y="1467"/>
                </a:cubicBezTo>
                <a:cubicBezTo>
                  <a:pt x="169" y="1456"/>
                  <a:pt x="170" y="1442"/>
                  <a:pt x="163" y="1432"/>
                </a:cubicBezTo>
                <a:cubicBezTo>
                  <a:pt x="154" y="1418"/>
                  <a:pt x="138" y="1411"/>
                  <a:pt x="128" y="1398"/>
                </a:cubicBezTo>
                <a:cubicBezTo>
                  <a:pt x="77" y="1330"/>
                  <a:pt x="55" y="1248"/>
                  <a:pt x="36" y="1167"/>
                </a:cubicBezTo>
                <a:cubicBezTo>
                  <a:pt x="29" y="1136"/>
                  <a:pt x="21" y="1106"/>
                  <a:pt x="13" y="1075"/>
                </a:cubicBezTo>
                <a:cubicBezTo>
                  <a:pt x="9" y="1060"/>
                  <a:pt x="1" y="1029"/>
                  <a:pt x="1" y="1029"/>
                </a:cubicBezTo>
                <a:cubicBezTo>
                  <a:pt x="15" y="879"/>
                  <a:pt x="0" y="943"/>
                  <a:pt x="36" y="833"/>
                </a:cubicBezTo>
                <a:cubicBezTo>
                  <a:pt x="48" y="797"/>
                  <a:pt x="90" y="780"/>
                  <a:pt x="117" y="753"/>
                </a:cubicBezTo>
                <a:cubicBezTo>
                  <a:pt x="186" y="685"/>
                  <a:pt x="311" y="615"/>
                  <a:pt x="405" y="591"/>
                </a:cubicBezTo>
                <a:cubicBezTo>
                  <a:pt x="506" y="523"/>
                  <a:pt x="620" y="470"/>
                  <a:pt x="739" y="442"/>
                </a:cubicBezTo>
                <a:cubicBezTo>
                  <a:pt x="819" y="388"/>
                  <a:pt x="968" y="372"/>
                  <a:pt x="1061" y="361"/>
                </a:cubicBezTo>
                <a:cubicBezTo>
                  <a:pt x="1419" y="318"/>
                  <a:pt x="1771" y="311"/>
                  <a:pt x="2133" y="303"/>
                </a:cubicBezTo>
                <a:cubicBezTo>
                  <a:pt x="2392" y="288"/>
                  <a:pt x="2644" y="276"/>
                  <a:pt x="2905" y="269"/>
                </a:cubicBezTo>
                <a:cubicBezTo>
                  <a:pt x="3008" y="251"/>
                  <a:pt x="3112" y="235"/>
                  <a:pt x="3216" y="223"/>
                </a:cubicBezTo>
                <a:cubicBezTo>
                  <a:pt x="3299" y="194"/>
                  <a:pt x="3385" y="171"/>
                  <a:pt x="3469" y="142"/>
                </a:cubicBezTo>
                <a:cubicBezTo>
                  <a:pt x="3498" y="132"/>
                  <a:pt x="3530" y="136"/>
                  <a:pt x="3561" y="131"/>
                </a:cubicBezTo>
                <a:cubicBezTo>
                  <a:pt x="3621" y="122"/>
                  <a:pt x="3675" y="99"/>
                  <a:pt x="3734" y="85"/>
                </a:cubicBezTo>
                <a:cubicBezTo>
                  <a:pt x="3802" y="68"/>
                  <a:pt x="3949" y="49"/>
                  <a:pt x="3999" y="4"/>
                </a:cubicBezTo>
                <a:close/>
              </a:path>
            </a:pathLst>
          </a:custGeom>
          <a:gradFill rotWithShape="1">
            <a:gsLst>
              <a:gs pos="0">
                <a:srgbClr val="A5A5A5"/>
              </a:gs>
              <a:gs pos="100000">
                <a:srgbClr val="3A3A3A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53"/>
          <p:cNvSpPr>
            <a:spLocks noChangeArrowheads="1"/>
          </p:cNvSpPr>
          <p:nvPr/>
        </p:nvSpPr>
        <p:spPr bwMode="auto">
          <a:xfrm>
            <a:off x="5292080" y="2204864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" name="AutoShape 52"/>
          <p:cNvSpPr>
            <a:spLocks noChangeArrowheads="1"/>
          </p:cNvSpPr>
          <p:nvPr/>
        </p:nvSpPr>
        <p:spPr bwMode="auto">
          <a:xfrm>
            <a:off x="5364088" y="24208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5004048" y="2204864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" name="AutoShape 50"/>
          <p:cNvSpPr>
            <a:spLocks noChangeArrowheads="1"/>
          </p:cNvSpPr>
          <p:nvPr/>
        </p:nvSpPr>
        <p:spPr bwMode="auto">
          <a:xfrm>
            <a:off x="5076056" y="249289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7" name="AutoShape 48"/>
          <p:cNvSpPr>
            <a:spLocks noChangeArrowheads="1"/>
          </p:cNvSpPr>
          <p:nvPr/>
        </p:nvSpPr>
        <p:spPr bwMode="auto">
          <a:xfrm>
            <a:off x="3203848" y="6206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" name="AutoShape 47"/>
          <p:cNvSpPr>
            <a:spLocks noChangeArrowheads="1"/>
          </p:cNvSpPr>
          <p:nvPr/>
        </p:nvSpPr>
        <p:spPr bwMode="auto">
          <a:xfrm>
            <a:off x="2699792" y="26064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AutoShape 45"/>
          <p:cNvSpPr>
            <a:spLocks noChangeArrowheads="1"/>
          </p:cNvSpPr>
          <p:nvPr/>
        </p:nvSpPr>
        <p:spPr bwMode="auto">
          <a:xfrm>
            <a:off x="3131840" y="188640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" name="AutoShape 44"/>
          <p:cNvSpPr>
            <a:spLocks noChangeArrowheads="1"/>
          </p:cNvSpPr>
          <p:nvPr/>
        </p:nvSpPr>
        <p:spPr bwMode="auto">
          <a:xfrm>
            <a:off x="4283968" y="620688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" name="AutoShape 43"/>
          <p:cNvSpPr>
            <a:spLocks noChangeArrowheads="1"/>
          </p:cNvSpPr>
          <p:nvPr/>
        </p:nvSpPr>
        <p:spPr bwMode="auto">
          <a:xfrm>
            <a:off x="3635896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" name="AutoShape 42"/>
          <p:cNvSpPr>
            <a:spLocks noChangeArrowheads="1"/>
          </p:cNvSpPr>
          <p:nvPr/>
        </p:nvSpPr>
        <p:spPr bwMode="auto">
          <a:xfrm>
            <a:off x="4211960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" name="AutoShape 41"/>
          <p:cNvSpPr>
            <a:spLocks noChangeArrowheads="1"/>
          </p:cNvSpPr>
          <p:nvPr/>
        </p:nvSpPr>
        <p:spPr bwMode="auto">
          <a:xfrm>
            <a:off x="4788024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" name="AutoShape 40"/>
          <p:cNvSpPr>
            <a:spLocks noChangeArrowheads="1"/>
          </p:cNvSpPr>
          <p:nvPr/>
        </p:nvSpPr>
        <p:spPr bwMode="auto">
          <a:xfrm>
            <a:off x="5796136" y="404664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5" name="AutoShape 39"/>
          <p:cNvSpPr>
            <a:spLocks noChangeArrowheads="1"/>
          </p:cNvSpPr>
          <p:nvPr/>
        </p:nvSpPr>
        <p:spPr bwMode="auto">
          <a:xfrm>
            <a:off x="6084168" y="692696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>
            <a:off x="4860032" y="69269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7" name="AutoShape 37"/>
          <p:cNvSpPr>
            <a:spLocks noChangeArrowheads="1"/>
          </p:cNvSpPr>
          <p:nvPr/>
        </p:nvSpPr>
        <p:spPr bwMode="auto">
          <a:xfrm>
            <a:off x="5292080" y="33265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8" name="AutoShape 36"/>
          <p:cNvSpPr>
            <a:spLocks noChangeArrowheads="1"/>
          </p:cNvSpPr>
          <p:nvPr/>
        </p:nvSpPr>
        <p:spPr bwMode="auto">
          <a:xfrm>
            <a:off x="5508104" y="764704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9" name="AutoShape 35"/>
          <p:cNvSpPr>
            <a:spLocks noChangeArrowheads="1"/>
          </p:cNvSpPr>
          <p:nvPr/>
        </p:nvSpPr>
        <p:spPr bwMode="auto">
          <a:xfrm>
            <a:off x="3779912" y="6206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3419872" y="242088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3923928" y="256490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2" name="Rectangle 32"/>
          <p:cNvSpPr>
            <a:spLocks noChangeArrowheads="1"/>
          </p:cNvSpPr>
          <p:nvPr/>
        </p:nvSpPr>
        <p:spPr bwMode="auto">
          <a:xfrm>
            <a:off x="2843808" y="2492896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3" name="Rectangle 31"/>
          <p:cNvSpPr>
            <a:spLocks noChangeArrowheads="1"/>
          </p:cNvSpPr>
          <p:nvPr/>
        </p:nvSpPr>
        <p:spPr bwMode="auto">
          <a:xfrm>
            <a:off x="3275856" y="2636912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4499992" y="256490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3419872" y="206084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995936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4427984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4211960" y="2276872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4644008" y="234888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4860032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5652120" y="234888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5292080" y="206084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3" name="Rectangle 21"/>
          <p:cNvSpPr>
            <a:spLocks noChangeArrowheads="1"/>
          </p:cNvSpPr>
          <p:nvPr/>
        </p:nvSpPr>
        <p:spPr bwMode="auto">
          <a:xfrm>
            <a:off x="3059832" y="220486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3707904" y="220486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5" name="AutoShape 2"/>
          <p:cNvSpPr>
            <a:spLocks noChangeArrowheads="1"/>
          </p:cNvSpPr>
          <p:nvPr/>
        </p:nvSpPr>
        <p:spPr bwMode="auto">
          <a:xfrm>
            <a:off x="2987824" y="2780928"/>
            <a:ext cx="216024" cy="2664296"/>
          </a:xfrm>
          <a:prstGeom prst="downArrow">
            <a:avLst>
              <a:gd name="adj1" fmla="val 42667"/>
              <a:gd name="adj2" fmla="val 94663"/>
            </a:avLst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 rot="-1486123">
            <a:off x="3766060" y="2707381"/>
            <a:ext cx="135632" cy="651150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 rot="3145172">
            <a:off x="3753939" y="3156634"/>
            <a:ext cx="123956" cy="540644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 rot="-2589387">
            <a:off x="3789094" y="3444003"/>
            <a:ext cx="134709" cy="762084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 rot="3145172">
            <a:off x="3617144" y="3762824"/>
            <a:ext cx="101440" cy="340465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 rot="4794832">
            <a:off x="3361845" y="3947730"/>
            <a:ext cx="100263" cy="258681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1" name="Rectangle 3"/>
          <p:cNvSpPr>
            <a:spLocks noChangeArrowheads="1"/>
          </p:cNvSpPr>
          <p:nvPr/>
        </p:nvSpPr>
        <p:spPr bwMode="auto">
          <a:xfrm rot="576189">
            <a:off x="3448295" y="4010653"/>
            <a:ext cx="96308" cy="348863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 rot="7216704">
            <a:off x="3465397" y="4289769"/>
            <a:ext cx="78796" cy="150671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3" name="Rectangle 5"/>
          <p:cNvSpPr>
            <a:spLocks noChangeArrowheads="1"/>
          </p:cNvSpPr>
          <p:nvPr/>
        </p:nvSpPr>
        <p:spPr bwMode="auto">
          <a:xfrm rot="-1368130">
            <a:off x="4147195" y="3998068"/>
            <a:ext cx="126443" cy="806083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4" name="Rectangle 2"/>
          <p:cNvSpPr>
            <a:spLocks noChangeArrowheads="1"/>
          </p:cNvSpPr>
          <p:nvPr/>
        </p:nvSpPr>
        <p:spPr bwMode="auto">
          <a:xfrm>
            <a:off x="0" y="6453336"/>
            <a:ext cx="9144000" cy="404664"/>
          </a:xfrm>
          <a:prstGeom prst="rect">
            <a:avLst/>
          </a:prstGeom>
          <a:gradFill rotWithShape="1">
            <a:gsLst>
              <a:gs pos="0">
                <a:srgbClr val="4E6128"/>
              </a:gs>
              <a:gs pos="100000">
                <a:srgbClr val="484329"/>
              </a:gs>
            </a:gsLst>
            <a:lin ang="5400000" scaled="1"/>
          </a:gradFill>
          <a:ln w="9525">
            <a:solidFill>
              <a:srgbClr val="4E612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5" name="AutoShape 4"/>
          <p:cNvSpPr>
            <a:spLocks noChangeArrowheads="1"/>
          </p:cNvSpPr>
          <p:nvPr/>
        </p:nvSpPr>
        <p:spPr bwMode="auto">
          <a:xfrm>
            <a:off x="255577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6" name="AutoShape 5"/>
          <p:cNvSpPr>
            <a:spLocks noChangeArrowheads="1"/>
          </p:cNvSpPr>
          <p:nvPr/>
        </p:nvSpPr>
        <p:spPr bwMode="auto">
          <a:xfrm>
            <a:off x="291581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471601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8" name="AutoShape 7"/>
          <p:cNvSpPr>
            <a:spLocks noChangeArrowheads="1"/>
          </p:cNvSpPr>
          <p:nvPr/>
        </p:nvSpPr>
        <p:spPr bwMode="auto">
          <a:xfrm>
            <a:off x="435597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9" name="AutoShape 8"/>
          <p:cNvSpPr>
            <a:spLocks noChangeArrowheads="1"/>
          </p:cNvSpPr>
          <p:nvPr/>
        </p:nvSpPr>
        <p:spPr bwMode="auto">
          <a:xfrm>
            <a:off x="399593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0" name="AutoShape 9"/>
          <p:cNvSpPr>
            <a:spLocks noChangeArrowheads="1"/>
          </p:cNvSpPr>
          <p:nvPr/>
        </p:nvSpPr>
        <p:spPr bwMode="auto">
          <a:xfrm>
            <a:off x="363589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1" name="AutoShape 10"/>
          <p:cNvSpPr>
            <a:spLocks noChangeArrowheads="1"/>
          </p:cNvSpPr>
          <p:nvPr/>
        </p:nvSpPr>
        <p:spPr bwMode="auto">
          <a:xfrm>
            <a:off x="327585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2" name="AutoShape 11"/>
          <p:cNvSpPr>
            <a:spLocks noChangeArrowheads="1"/>
          </p:cNvSpPr>
          <p:nvPr/>
        </p:nvSpPr>
        <p:spPr bwMode="auto">
          <a:xfrm>
            <a:off x="5580112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>
            <a:off x="323528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4" name="Rectangle 14"/>
          <p:cNvSpPr>
            <a:spLocks noChangeArrowheads="1"/>
          </p:cNvSpPr>
          <p:nvPr/>
        </p:nvSpPr>
        <p:spPr bwMode="auto">
          <a:xfrm>
            <a:off x="118762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5" name="Rectangle 15"/>
          <p:cNvSpPr>
            <a:spLocks noChangeArrowheads="1"/>
          </p:cNvSpPr>
          <p:nvPr/>
        </p:nvSpPr>
        <p:spPr bwMode="auto">
          <a:xfrm>
            <a:off x="1619672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6" name="Rectangle 16"/>
          <p:cNvSpPr>
            <a:spLocks noChangeArrowheads="1"/>
          </p:cNvSpPr>
          <p:nvPr/>
        </p:nvSpPr>
        <p:spPr bwMode="auto">
          <a:xfrm>
            <a:off x="514806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7" name="Rectangle 17"/>
          <p:cNvSpPr>
            <a:spLocks noChangeArrowheads="1"/>
          </p:cNvSpPr>
          <p:nvPr/>
        </p:nvSpPr>
        <p:spPr bwMode="auto">
          <a:xfrm>
            <a:off x="205172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8" name="Rectangle 18"/>
          <p:cNvSpPr>
            <a:spLocks noChangeArrowheads="1"/>
          </p:cNvSpPr>
          <p:nvPr/>
        </p:nvSpPr>
        <p:spPr bwMode="auto">
          <a:xfrm>
            <a:off x="755576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9" name="Rectangle 19"/>
          <p:cNvSpPr>
            <a:spLocks noChangeArrowheads="1"/>
          </p:cNvSpPr>
          <p:nvPr/>
        </p:nvSpPr>
        <p:spPr bwMode="auto">
          <a:xfrm>
            <a:off x="601216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0" name="Rectangle 20"/>
          <p:cNvSpPr>
            <a:spLocks noChangeArrowheads="1"/>
          </p:cNvSpPr>
          <p:nvPr/>
        </p:nvSpPr>
        <p:spPr bwMode="auto">
          <a:xfrm>
            <a:off x="6444208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1" name="Rectangle 21"/>
          <p:cNvSpPr>
            <a:spLocks noChangeArrowheads="1"/>
          </p:cNvSpPr>
          <p:nvPr/>
        </p:nvSpPr>
        <p:spPr bwMode="auto">
          <a:xfrm>
            <a:off x="6876256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730830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3" name="Rectangle 23"/>
          <p:cNvSpPr>
            <a:spLocks noChangeArrowheads="1"/>
          </p:cNvSpPr>
          <p:nvPr/>
        </p:nvSpPr>
        <p:spPr bwMode="auto">
          <a:xfrm>
            <a:off x="7740352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4" name="Rectangle 24"/>
          <p:cNvSpPr>
            <a:spLocks noChangeArrowheads="1"/>
          </p:cNvSpPr>
          <p:nvPr/>
        </p:nvSpPr>
        <p:spPr bwMode="auto">
          <a:xfrm>
            <a:off x="817240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 rot="1844190">
            <a:off x="4037765" y="4693856"/>
            <a:ext cx="132259" cy="926672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 rot="7216704">
            <a:off x="4473683" y="4578991"/>
            <a:ext cx="120127" cy="508332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4"/>
          <p:cNvSpPr>
            <a:spLocks/>
          </p:cNvSpPr>
          <p:nvPr/>
        </p:nvSpPr>
        <p:spPr bwMode="auto">
          <a:xfrm>
            <a:off x="2483768" y="0"/>
            <a:ext cx="3960440" cy="2780928"/>
          </a:xfrm>
          <a:custGeom>
            <a:avLst/>
            <a:gdLst/>
            <a:ahLst/>
            <a:cxnLst>
              <a:cxn ang="0">
                <a:pos x="5301" y="142"/>
              </a:cxn>
              <a:cxn ang="0">
                <a:pos x="5543" y="223"/>
              </a:cxn>
              <a:cxn ang="0">
                <a:pos x="5980" y="396"/>
              </a:cxn>
              <a:cxn ang="0">
                <a:pos x="6407" y="511"/>
              </a:cxn>
              <a:cxn ang="0">
                <a:pos x="7962" y="707"/>
              </a:cxn>
              <a:cxn ang="0">
                <a:pos x="9148" y="903"/>
              </a:cxn>
              <a:cxn ang="0">
                <a:pos x="9529" y="1087"/>
              </a:cxn>
              <a:cxn ang="0">
                <a:pos x="9793" y="1490"/>
              </a:cxn>
              <a:cxn ang="0">
                <a:pos x="9471" y="2504"/>
              </a:cxn>
              <a:cxn ang="0">
                <a:pos x="9022" y="2884"/>
              </a:cxn>
              <a:cxn ang="0">
                <a:pos x="8503" y="3149"/>
              </a:cxn>
              <a:cxn ang="0">
                <a:pos x="8319" y="3264"/>
              </a:cxn>
              <a:cxn ang="0">
                <a:pos x="7847" y="3713"/>
              </a:cxn>
              <a:cxn ang="0">
                <a:pos x="7720" y="3921"/>
              </a:cxn>
              <a:cxn ang="0">
                <a:pos x="7501" y="4739"/>
              </a:cxn>
              <a:cxn ang="0">
                <a:pos x="7766" y="5868"/>
              </a:cxn>
              <a:cxn ang="0">
                <a:pos x="8031" y="6144"/>
              </a:cxn>
              <a:cxn ang="0">
                <a:pos x="8423" y="6536"/>
              </a:cxn>
              <a:cxn ang="0">
                <a:pos x="8607" y="6881"/>
              </a:cxn>
              <a:cxn ang="0">
                <a:pos x="8595" y="7308"/>
              </a:cxn>
              <a:cxn ang="0">
                <a:pos x="7927" y="7768"/>
              </a:cxn>
              <a:cxn ang="0">
                <a:pos x="7582" y="7918"/>
              </a:cxn>
              <a:cxn ang="0">
                <a:pos x="5427" y="8022"/>
              </a:cxn>
              <a:cxn ang="0">
                <a:pos x="4540" y="7930"/>
              </a:cxn>
              <a:cxn ang="0">
                <a:pos x="3527" y="8022"/>
              </a:cxn>
              <a:cxn ang="0">
                <a:pos x="1395" y="7861"/>
              </a:cxn>
              <a:cxn ang="0">
                <a:pos x="877" y="7665"/>
              </a:cxn>
              <a:cxn ang="0">
                <a:pos x="704" y="7561"/>
              </a:cxn>
              <a:cxn ang="0">
                <a:pos x="670" y="6939"/>
              </a:cxn>
              <a:cxn ang="0">
                <a:pos x="969" y="6317"/>
              </a:cxn>
              <a:cxn ang="0">
                <a:pos x="1223" y="5971"/>
              </a:cxn>
              <a:cxn ang="0">
                <a:pos x="1511" y="5741"/>
              </a:cxn>
              <a:cxn ang="0">
                <a:pos x="1822" y="5142"/>
              </a:cxn>
              <a:cxn ang="0">
                <a:pos x="2052" y="4566"/>
              </a:cxn>
              <a:cxn ang="0">
                <a:pos x="2121" y="4347"/>
              </a:cxn>
              <a:cxn ang="0">
                <a:pos x="2121" y="3483"/>
              </a:cxn>
              <a:cxn ang="0">
                <a:pos x="1845" y="2930"/>
              </a:cxn>
              <a:cxn ang="0">
                <a:pos x="1603" y="2607"/>
              </a:cxn>
              <a:cxn ang="0">
                <a:pos x="1177" y="2135"/>
              </a:cxn>
              <a:cxn ang="0">
                <a:pos x="750" y="1882"/>
              </a:cxn>
              <a:cxn ang="0">
                <a:pos x="174" y="1467"/>
              </a:cxn>
              <a:cxn ang="0">
                <a:pos x="36" y="1167"/>
              </a:cxn>
              <a:cxn ang="0">
                <a:pos x="36" y="833"/>
              </a:cxn>
              <a:cxn ang="0">
                <a:pos x="739" y="442"/>
              </a:cxn>
              <a:cxn ang="0">
                <a:pos x="2905" y="269"/>
              </a:cxn>
              <a:cxn ang="0">
                <a:pos x="3561" y="131"/>
              </a:cxn>
            </a:cxnLst>
            <a:rect l="0" t="0" r="r" b="b"/>
            <a:pathLst>
              <a:path w="9822" h="8068">
                <a:moveTo>
                  <a:pt x="3999" y="4"/>
                </a:moveTo>
                <a:cubicBezTo>
                  <a:pt x="4259" y="8"/>
                  <a:pt x="4531" y="0"/>
                  <a:pt x="4794" y="27"/>
                </a:cubicBezTo>
                <a:cubicBezTo>
                  <a:pt x="4964" y="45"/>
                  <a:pt x="5135" y="102"/>
                  <a:pt x="5301" y="142"/>
                </a:cubicBezTo>
                <a:cubicBezTo>
                  <a:pt x="5373" y="190"/>
                  <a:pt x="5291" y="143"/>
                  <a:pt x="5416" y="177"/>
                </a:cubicBezTo>
                <a:cubicBezTo>
                  <a:pt x="5433" y="182"/>
                  <a:pt x="5446" y="194"/>
                  <a:pt x="5462" y="200"/>
                </a:cubicBezTo>
                <a:cubicBezTo>
                  <a:pt x="5499" y="214"/>
                  <a:pt x="5510" y="206"/>
                  <a:pt x="5543" y="223"/>
                </a:cubicBezTo>
                <a:cubicBezTo>
                  <a:pt x="5626" y="265"/>
                  <a:pt x="5529" y="231"/>
                  <a:pt x="5612" y="257"/>
                </a:cubicBezTo>
                <a:cubicBezTo>
                  <a:pt x="5658" y="288"/>
                  <a:pt x="5708" y="301"/>
                  <a:pt x="5761" y="315"/>
                </a:cubicBezTo>
                <a:cubicBezTo>
                  <a:pt x="5833" y="362"/>
                  <a:pt x="5898" y="376"/>
                  <a:pt x="5980" y="396"/>
                </a:cubicBezTo>
                <a:cubicBezTo>
                  <a:pt x="6117" y="430"/>
                  <a:pt x="5884" y="376"/>
                  <a:pt x="6061" y="430"/>
                </a:cubicBezTo>
                <a:cubicBezTo>
                  <a:pt x="6130" y="451"/>
                  <a:pt x="6222" y="462"/>
                  <a:pt x="6291" y="476"/>
                </a:cubicBezTo>
                <a:cubicBezTo>
                  <a:pt x="6331" y="484"/>
                  <a:pt x="6367" y="507"/>
                  <a:pt x="6407" y="511"/>
                </a:cubicBezTo>
                <a:cubicBezTo>
                  <a:pt x="6655" y="535"/>
                  <a:pt x="6897" y="602"/>
                  <a:pt x="7144" y="626"/>
                </a:cubicBezTo>
                <a:cubicBezTo>
                  <a:pt x="7291" y="657"/>
                  <a:pt x="7329" y="663"/>
                  <a:pt x="7513" y="672"/>
                </a:cubicBezTo>
                <a:cubicBezTo>
                  <a:pt x="7663" y="704"/>
                  <a:pt x="7805" y="701"/>
                  <a:pt x="7962" y="707"/>
                </a:cubicBezTo>
                <a:cubicBezTo>
                  <a:pt x="8153" y="730"/>
                  <a:pt x="8346" y="735"/>
                  <a:pt x="8538" y="753"/>
                </a:cubicBezTo>
                <a:cubicBezTo>
                  <a:pt x="8688" y="782"/>
                  <a:pt x="8838" y="797"/>
                  <a:pt x="8987" y="833"/>
                </a:cubicBezTo>
                <a:cubicBezTo>
                  <a:pt x="9038" y="859"/>
                  <a:pt x="9093" y="886"/>
                  <a:pt x="9148" y="903"/>
                </a:cubicBezTo>
                <a:cubicBezTo>
                  <a:pt x="9178" y="913"/>
                  <a:pt x="9241" y="926"/>
                  <a:pt x="9241" y="926"/>
                </a:cubicBezTo>
                <a:cubicBezTo>
                  <a:pt x="9285" y="956"/>
                  <a:pt x="9329" y="975"/>
                  <a:pt x="9379" y="995"/>
                </a:cubicBezTo>
                <a:cubicBezTo>
                  <a:pt x="9424" y="1040"/>
                  <a:pt x="9469" y="1066"/>
                  <a:pt x="9529" y="1087"/>
                </a:cubicBezTo>
                <a:cubicBezTo>
                  <a:pt x="9585" y="1143"/>
                  <a:pt x="9634" y="1205"/>
                  <a:pt x="9678" y="1271"/>
                </a:cubicBezTo>
                <a:cubicBezTo>
                  <a:pt x="9693" y="1294"/>
                  <a:pt x="9715" y="1314"/>
                  <a:pt x="9724" y="1340"/>
                </a:cubicBezTo>
                <a:cubicBezTo>
                  <a:pt x="9744" y="1399"/>
                  <a:pt x="9765" y="1435"/>
                  <a:pt x="9793" y="1490"/>
                </a:cubicBezTo>
                <a:cubicBezTo>
                  <a:pt x="9822" y="1682"/>
                  <a:pt x="9817" y="1948"/>
                  <a:pt x="9701" y="2124"/>
                </a:cubicBezTo>
                <a:cubicBezTo>
                  <a:pt x="9680" y="2188"/>
                  <a:pt x="9622" y="2294"/>
                  <a:pt x="9575" y="2343"/>
                </a:cubicBezTo>
                <a:cubicBezTo>
                  <a:pt x="9552" y="2409"/>
                  <a:pt x="9511" y="2452"/>
                  <a:pt x="9471" y="2504"/>
                </a:cubicBezTo>
                <a:cubicBezTo>
                  <a:pt x="9440" y="2544"/>
                  <a:pt x="9410" y="2590"/>
                  <a:pt x="9379" y="2631"/>
                </a:cubicBezTo>
                <a:cubicBezTo>
                  <a:pt x="9318" y="2713"/>
                  <a:pt x="9363" y="2691"/>
                  <a:pt x="9298" y="2711"/>
                </a:cubicBezTo>
                <a:cubicBezTo>
                  <a:pt x="9218" y="2793"/>
                  <a:pt x="9131" y="2848"/>
                  <a:pt x="9022" y="2884"/>
                </a:cubicBezTo>
                <a:cubicBezTo>
                  <a:pt x="8950" y="2939"/>
                  <a:pt x="8866" y="2970"/>
                  <a:pt x="8780" y="2999"/>
                </a:cubicBezTo>
                <a:cubicBezTo>
                  <a:pt x="8673" y="3106"/>
                  <a:pt x="8841" y="2949"/>
                  <a:pt x="8676" y="3057"/>
                </a:cubicBezTo>
                <a:cubicBezTo>
                  <a:pt x="8621" y="3093"/>
                  <a:pt x="8562" y="3120"/>
                  <a:pt x="8503" y="3149"/>
                </a:cubicBezTo>
                <a:cubicBezTo>
                  <a:pt x="8486" y="3158"/>
                  <a:pt x="8474" y="3173"/>
                  <a:pt x="8457" y="3183"/>
                </a:cubicBezTo>
                <a:cubicBezTo>
                  <a:pt x="8395" y="3219"/>
                  <a:pt x="8451" y="3166"/>
                  <a:pt x="8388" y="3218"/>
                </a:cubicBezTo>
                <a:cubicBezTo>
                  <a:pt x="8330" y="3266"/>
                  <a:pt x="8379" y="3244"/>
                  <a:pt x="8319" y="3264"/>
                </a:cubicBezTo>
                <a:cubicBezTo>
                  <a:pt x="8254" y="3307"/>
                  <a:pt x="8195" y="3364"/>
                  <a:pt x="8135" y="3414"/>
                </a:cubicBezTo>
                <a:cubicBezTo>
                  <a:pt x="8096" y="3446"/>
                  <a:pt x="8090" y="3478"/>
                  <a:pt x="8042" y="3495"/>
                </a:cubicBezTo>
                <a:cubicBezTo>
                  <a:pt x="7987" y="3576"/>
                  <a:pt x="7893" y="3621"/>
                  <a:pt x="7847" y="3713"/>
                </a:cubicBezTo>
                <a:cubicBezTo>
                  <a:pt x="7839" y="3728"/>
                  <a:pt x="7833" y="3744"/>
                  <a:pt x="7824" y="3759"/>
                </a:cubicBezTo>
                <a:cubicBezTo>
                  <a:pt x="7809" y="3783"/>
                  <a:pt x="7777" y="3829"/>
                  <a:pt x="7777" y="3829"/>
                </a:cubicBezTo>
                <a:cubicBezTo>
                  <a:pt x="7754" y="3899"/>
                  <a:pt x="7782" y="3828"/>
                  <a:pt x="7720" y="3921"/>
                </a:cubicBezTo>
                <a:cubicBezTo>
                  <a:pt x="7684" y="3976"/>
                  <a:pt x="7659" y="4054"/>
                  <a:pt x="7639" y="4117"/>
                </a:cubicBezTo>
                <a:cubicBezTo>
                  <a:pt x="7600" y="4235"/>
                  <a:pt x="7569" y="4363"/>
                  <a:pt x="7547" y="4485"/>
                </a:cubicBezTo>
                <a:cubicBezTo>
                  <a:pt x="7533" y="4563"/>
                  <a:pt x="7527" y="4662"/>
                  <a:pt x="7501" y="4739"/>
                </a:cubicBezTo>
                <a:cubicBezTo>
                  <a:pt x="7478" y="5044"/>
                  <a:pt x="7456" y="5413"/>
                  <a:pt x="7639" y="5683"/>
                </a:cubicBezTo>
                <a:cubicBezTo>
                  <a:pt x="7654" y="5742"/>
                  <a:pt x="7687" y="5801"/>
                  <a:pt x="7731" y="5845"/>
                </a:cubicBezTo>
                <a:cubicBezTo>
                  <a:pt x="7741" y="5855"/>
                  <a:pt x="7756" y="5858"/>
                  <a:pt x="7766" y="5868"/>
                </a:cubicBezTo>
                <a:cubicBezTo>
                  <a:pt x="7846" y="5946"/>
                  <a:pt x="7764" y="5883"/>
                  <a:pt x="7824" y="5948"/>
                </a:cubicBezTo>
                <a:cubicBezTo>
                  <a:pt x="7868" y="5996"/>
                  <a:pt x="7916" y="6040"/>
                  <a:pt x="7962" y="6087"/>
                </a:cubicBezTo>
                <a:cubicBezTo>
                  <a:pt x="8058" y="6185"/>
                  <a:pt x="7928" y="6022"/>
                  <a:pt x="8031" y="6144"/>
                </a:cubicBezTo>
                <a:cubicBezTo>
                  <a:pt x="8095" y="6220"/>
                  <a:pt x="8174" y="6285"/>
                  <a:pt x="8250" y="6351"/>
                </a:cubicBezTo>
                <a:cubicBezTo>
                  <a:pt x="8326" y="6417"/>
                  <a:pt x="8240" y="6353"/>
                  <a:pt x="8319" y="6432"/>
                </a:cubicBezTo>
                <a:cubicBezTo>
                  <a:pt x="8354" y="6467"/>
                  <a:pt x="8393" y="6495"/>
                  <a:pt x="8423" y="6536"/>
                </a:cubicBezTo>
                <a:cubicBezTo>
                  <a:pt x="8461" y="6590"/>
                  <a:pt x="8483" y="6653"/>
                  <a:pt x="8515" y="6709"/>
                </a:cubicBezTo>
                <a:cubicBezTo>
                  <a:pt x="8524" y="6726"/>
                  <a:pt x="8540" y="6738"/>
                  <a:pt x="8549" y="6755"/>
                </a:cubicBezTo>
                <a:cubicBezTo>
                  <a:pt x="8571" y="6795"/>
                  <a:pt x="8586" y="6840"/>
                  <a:pt x="8607" y="6881"/>
                </a:cubicBezTo>
                <a:cubicBezTo>
                  <a:pt x="8618" y="6941"/>
                  <a:pt x="8633" y="6993"/>
                  <a:pt x="8641" y="7054"/>
                </a:cubicBezTo>
                <a:cubicBezTo>
                  <a:pt x="8621" y="7340"/>
                  <a:pt x="8656" y="7132"/>
                  <a:pt x="8607" y="7262"/>
                </a:cubicBezTo>
                <a:cubicBezTo>
                  <a:pt x="8601" y="7277"/>
                  <a:pt x="8604" y="7295"/>
                  <a:pt x="8595" y="7308"/>
                </a:cubicBezTo>
                <a:cubicBezTo>
                  <a:pt x="8541" y="7385"/>
                  <a:pt x="8453" y="7405"/>
                  <a:pt x="8388" y="7469"/>
                </a:cubicBezTo>
                <a:cubicBezTo>
                  <a:pt x="8374" y="7483"/>
                  <a:pt x="8367" y="7502"/>
                  <a:pt x="8353" y="7515"/>
                </a:cubicBezTo>
                <a:cubicBezTo>
                  <a:pt x="8249" y="7609"/>
                  <a:pt x="8058" y="7727"/>
                  <a:pt x="7927" y="7768"/>
                </a:cubicBezTo>
                <a:cubicBezTo>
                  <a:pt x="7864" y="7811"/>
                  <a:pt x="7789" y="7838"/>
                  <a:pt x="7720" y="7872"/>
                </a:cubicBezTo>
                <a:cubicBezTo>
                  <a:pt x="7687" y="7888"/>
                  <a:pt x="7651" y="7895"/>
                  <a:pt x="7616" y="7907"/>
                </a:cubicBezTo>
                <a:cubicBezTo>
                  <a:pt x="7605" y="7911"/>
                  <a:pt x="7582" y="7918"/>
                  <a:pt x="7582" y="7918"/>
                </a:cubicBezTo>
                <a:cubicBezTo>
                  <a:pt x="7509" y="7974"/>
                  <a:pt x="7407" y="7989"/>
                  <a:pt x="7317" y="8010"/>
                </a:cubicBezTo>
                <a:cubicBezTo>
                  <a:pt x="7205" y="8066"/>
                  <a:pt x="7084" y="8059"/>
                  <a:pt x="6960" y="8068"/>
                </a:cubicBezTo>
                <a:cubicBezTo>
                  <a:pt x="6447" y="8060"/>
                  <a:pt x="5939" y="8043"/>
                  <a:pt x="5427" y="8022"/>
                </a:cubicBezTo>
                <a:cubicBezTo>
                  <a:pt x="5389" y="8018"/>
                  <a:pt x="5350" y="8014"/>
                  <a:pt x="5312" y="8010"/>
                </a:cubicBezTo>
                <a:cubicBezTo>
                  <a:pt x="5224" y="8002"/>
                  <a:pt x="5047" y="7987"/>
                  <a:pt x="5047" y="7987"/>
                </a:cubicBezTo>
                <a:cubicBezTo>
                  <a:pt x="4892" y="7937"/>
                  <a:pt x="4704" y="7961"/>
                  <a:pt x="4540" y="7930"/>
                </a:cubicBezTo>
                <a:cubicBezTo>
                  <a:pt x="4348" y="7934"/>
                  <a:pt x="4156" y="7934"/>
                  <a:pt x="3964" y="7941"/>
                </a:cubicBezTo>
                <a:cubicBezTo>
                  <a:pt x="3903" y="7943"/>
                  <a:pt x="3840" y="7976"/>
                  <a:pt x="3780" y="7987"/>
                </a:cubicBezTo>
                <a:cubicBezTo>
                  <a:pt x="3697" y="8002"/>
                  <a:pt x="3611" y="8013"/>
                  <a:pt x="3527" y="8022"/>
                </a:cubicBezTo>
                <a:cubicBezTo>
                  <a:pt x="3166" y="8015"/>
                  <a:pt x="2833" y="7993"/>
                  <a:pt x="2478" y="7976"/>
                </a:cubicBezTo>
                <a:cubicBezTo>
                  <a:pt x="2286" y="7936"/>
                  <a:pt x="2075" y="7944"/>
                  <a:pt x="1879" y="7930"/>
                </a:cubicBezTo>
                <a:cubicBezTo>
                  <a:pt x="1716" y="7918"/>
                  <a:pt x="1558" y="7876"/>
                  <a:pt x="1395" y="7861"/>
                </a:cubicBezTo>
                <a:cubicBezTo>
                  <a:pt x="1384" y="7857"/>
                  <a:pt x="1372" y="7854"/>
                  <a:pt x="1361" y="7849"/>
                </a:cubicBezTo>
                <a:cubicBezTo>
                  <a:pt x="1345" y="7842"/>
                  <a:pt x="1331" y="7832"/>
                  <a:pt x="1315" y="7826"/>
                </a:cubicBezTo>
                <a:cubicBezTo>
                  <a:pt x="1159" y="7769"/>
                  <a:pt x="1024" y="7751"/>
                  <a:pt x="877" y="7665"/>
                </a:cubicBezTo>
                <a:cubicBezTo>
                  <a:pt x="869" y="7653"/>
                  <a:pt x="866" y="7638"/>
                  <a:pt x="854" y="7630"/>
                </a:cubicBezTo>
                <a:cubicBezTo>
                  <a:pt x="841" y="7621"/>
                  <a:pt x="823" y="7625"/>
                  <a:pt x="808" y="7619"/>
                </a:cubicBezTo>
                <a:cubicBezTo>
                  <a:pt x="774" y="7605"/>
                  <a:pt x="735" y="7581"/>
                  <a:pt x="704" y="7561"/>
                </a:cubicBezTo>
                <a:cubicBezTo>
                  <a:pt x="679" y="7524"/>
                  <a:pt x="655" y="7498"/>
                  <a:pt x="635" y="7457"/>
                </a:cubicBezTo>
                <a:cubicBezTo>
                  <a:pt x="621" y="7400"/>
                  <a:pt x="609" y="7355"/>
                  <a:pt x="601" y="7296"/>
                </a:cubicBezTo>
                <a:cubicBezTo>
                  <a:pt x="608" y="7168"/>
                  <a:pt x="599" y="7047"/>
                  <a:pt x="670" y="6939"/>
                </a:cubicBezTo>
                <a:cubicBezTo>
                  <a:pt x="680" y="6886"/>
                  <a:pt x="687" y="6857"/>
                  <a:pt x="716" y="6812"/>
                </a:cubicBezTo>
                <a:cubicBezTo>
                  <a:pt x="738" y="6718"/>
                  <a:pt x="798" y="6633"/>
                  <a:pt x="842" y="6547"/>
                </a:cubicBezTo>
                <a:cubicBezTo>
                  <a:pt x="882" y="6469"/>
                  <a:pt x="923" y="6392"/>
                  <a:pt x="969" y="6317"/>
                </a:cubicBezTo>
                <a:cubicBezTo>
                  <a:pt x="1005" y="6260"/>
                  <a:pt x="1030" y="6185"/>
                  <a:pt x="1073" y="6133"/>
                </a:cubicBezTo>
                <a:cubicBezTo>
                  <a:pt x="1097" y="6104"/>
                  <a:pt x="1130" y="6082"/>
                  <a:pt x="1153" y="6052"/>
                </a:cubicBezTo>
                <a:cubicBezTo>
                  <a:pt x="1179" y="6018"/>
                  <a:pt x="1191" y="5998"/>
                  <a:pt x="1223" y="5971"/>
                </a:cubicBezTo>
                <a:cubicBezTo>
                  <a:pt x="1245" y="5952"/>
                  <a:pt x="1295" y="5928"/>
                  <a:pt x="1315" y="5914"/>
                </a:cubicBezTo>
                <a:cubicBezTo>
                  <a:pt x="1365" y="5881"/>
                  <a:pt x="1382" y="5848"/>
                  <a:pt x="1441" y="5833"/>
                </a:cubicBezTo>
                <a:cubicBezTo>
                  <a:pt x="1484" y="5750"/>
                  <a:pt x="1441" y="5821"/>
                  <a:pt x="1511" y="5741"/>
                </a:cubicBezTo>
                <a:cubicBezTo>
                  <a:pt x="1554" y="5691"/>
                  <a:pt x="1584" y="5632"/>
                  <a:pt x="1626" y="5580"/>
                </a:cubicBezTo>
                <a:cubicBezTo>
                  <a:pt x="1653" y="5485"/>
                  <a:pt x="1698" y="5398"/>
                  <a:pt x="1729" y="5303"/>
                </a:cubicBezTo>
                <a:cubicBezTo>
                  <a:pt x="1748" y="5244"/>
                  <a:pt x="1797" y="5199"/>
                  <a:pt x="1822" y="5142"/>
                </a:cubicBezTo>
                <a:cubicBezTo>
                  <a:pt x="1842" y="5096"/>
                  <a:pt x="1850" y="5050"/>
                  <a:pt x="1868" y="5004"/>
                </a:cubicBezTo>
                <a:cubicBezTo>
                  <a:pt x="1895" y="4932"/>
                  <a:pt x="1952" y="4857"/>
                  <a:pt x="1971" y="4785"/>
                </a:cubicBezTo>
                <a:cubicBezTo>
                  <a:pt x="1991" y="4708"/>
                  <a:pt x="2025" y="4640"/>
                  <a:pt x="2052" y="4566"/>
                </a:cubicBezTo>
                <a:cubicBezTo>
                  <a:pt x="2060" y="4543"/>
                  <a:pt x="2069" y="4521"/>
                  <a:pt x="2075" y="4497"/>
                </a:cubicBezTo>
                <a:cubicBezTo>
                  <a:pt x="2081" y="4474"/>
                  <a:pt x="2080" y="4450"/>
                  <a:pt x="2087" y="4428"/>
                </a:cubicBezTo>
                <a:cubicBezTo>
                  <a:pt x="2096" y="4400"/>
                  <a:pt x="2112" y="4375"/>
                  <a:pt x="2121" y="4347"/>
                </a:cubicBezTo>
                <a:cubicBezTo>
                  <a:pt x="2125" y="4312"/>
                  <a:pt x="2128" y="4278"/>
                  <a:pt x="2133" y="4243"/>
                </a:cubicBezTo>
                <a:cubicBezTo>
                  <a:pt x="2140" y="4189"/>
                  <a:pt x="2156" y="4082"/>
                  <a:pt x="2156" y="4082"/>
                </a:cubicBezTo>
                <a:cubicBezTo>
                  <a:pt x="2153" y="3968"/>
                  <a:pt x="2173" y="3647"/>
                  <a:pt x="2121" y="3483"/>
                </a:cubicBezTo>
                <a:cubicBezTo>
                  <a:pt x="2118" y="3473"/>
                  <a:pt x="2048" y="3270"/>
                  <a:pt x="2029" y="3241"/>
                </a:cubicBezTo>
                <a:cubicBezTo>
                  <a:pt x="1979" y="3167"/>
                  <a:pt x="1924" y="3089"/>
                  <a:pt x="1879" y="3011"/>
                </a:cubicBezTo>
                <a:cubicBezTo>
                  <a:pt x="1864" y="2986"/>
                  <a:pt x="1863" y="2953"/>
                  <a:pt x="1845" y="2930"/>
                </a:cubicBezTo>
                <a:cubicBezTo>
                  <a:pt x="1833" y="2915"/>
                  <a:pt x="1813" y="2909"/>
                  <a:pt x="1799" y="2895"/>
                </a:cubicBezTo>
                <a:cubicBezTo>
                  <a:pt x="1778" y="2874"/>
                  <a:pt x="1760" y="2849"/>
                  <a:pt x="1741" y="2826"/>
                </a:cubicBezTo>
                <a:cubicBezTo>
                  <a:pt x="1686" y="2760"/>
                  <a:pt x="1658" y="2673"/>
                  <a:pt x="1603" y="2607"/>
                </a:cubicBezTo>
                <a:cubicBezTo>
                  <a:pt x="1546" y="2539"/>
                  <a:pt x="1470" y="2475"/>
                  <a:pt x="1407" y="2412"/>
                </a:cubicBezTo>
                <a:cubicBezTo>
                  <a:pt x="1353" y="2358"/>
                  <a:pt x="1306" y="2297"/>
                  <a:pt x="1257" y="2239"/>
                </a:cubicBezTo>
                <a:cubicBezTo>
                  <a:pt x="1231" y="2208"/>
                  <a:pt x="1207" y="2161"/>
                  <a:pt x="1177" y="2135"/>
                </a:cubicBezTo>
                <a:cubicBezTo>
                  <a:pt x="1145" y="2108"/>
                  <a:pt x="1099" y="2093"/>
                  <a:pt x="1061" y="2078"/>
                </a:cubicBezTo>
                <a:cubicBezTo>
                  <a:pt x="1013" y="2029"/>
                  <a:pt x="955" y="2003"/>
                  <a:pt x="900" y="1962"/>
                </a:cubicBezTo>
                <a:cubicBezTo>
                  <a:pt x="792" y="1881"/>
                  <a:pt x="846" y="1900"/>
                  <a:pt x="750" y="1882"/>
                </a:cubicBezTo>
                <a:cubicBezTo>
                  <a:pt x="641" y="1815"/>
                  <a:pt x="530" y="1744"/>
                  <a:pt x="416" y="1686"/>
                </a:cubicBezTo>
                <a:cubicBezTo>
                  <a:pt x="362" y="1659"/>
                  <a:pt x="310" y="1638"/>
                  <a:pt x="266" y="1594"/>
                </a:cubicBezTo>
                <a:cubicBezTo>
                  <a:pt x="233" y="1561"/>
                  <a:pt x="195" y="1510"/>
                  <a:pt x="174" y="1467"/>
                </a:cubicBezTo>
                <a:cubicBezTo>
                  <a:pt x="169" y="1456"/>
                  <a:pt x="170" y="1442"/>
                  <a:pt x="163" y="1432"/>
                </a:cubicBezTo>
                <a:cubicBezTo>
                  <a:pt x="154" y="1418"/>
                  <a:pt x="138" y="1411"/>
                  <a:pt x="128" y="1398"/>
                </a:cubicBezTo>
                <a:cubicBezTo>
                  <a:pt x="77" y="1330"/>
                  <a:pt x="55" y="1248"/>
                  <a:pt x="36" y="1167"/>
                </a:cubicBezTo>
                <a:cubicBezTo>
                  <a:pt x="29" y="1136"/>
                  <a:pt x="21" y="1106"/>
                  <a:pt x="13" y="1075"/>
                </a:cubicBezTo>
                <a:cubicBezTo>
                  <a:pt x="9" y="1060"/>
                  <a:pt x="1" y="1029"/>
                  <a:pt x="1" y="1029"/>
                </a:cubicBezTo>
                <a:cubicBezTo>
                  <a:pt x="15" y="879"/>
                  <a:pt x="0" y="943"/>
                  <a:pt x="36" y="833"/>
                </a:cubicBezTo>
                <a:cubicBezTo>
                  <a:pt x="48" y="797"/>
                  <a:pt x="90" y="780"/>
                  <a:pt x="117" y="753"/>
                </a:cubicBezTo>
                <a:cubicBezTo>
                  <a:pt x="186" y="685"/>
                  <a:pt x="311" y="615"/>
                  <a:pt x="405" y="591"/>
                </a:cubicBezTo>
                <a:cubicBezTo>
                  <a:pt x="506" y="523"/>
                  <a:pt x="620" y="470"/>
                  <a:pt x="739" y="442"/>
                </a:cubicBezTo>
                <a:cubicBezTo>
                  <a:pt x="819" y="388"/>
                  <a:pt x="968" y="372"/>
                  <a:pt x="1061" y="361"/>
                </a:cubicBezTo>
                <a:cubicBezTo>
                  <a:pt x="1419" y="318"/>
                  <a:pt x="1771" y="311"/>
                  <a:pt x="2133" y="303"/>
                </a:cubicBezTo>
                <a:cubicBezTo>
                  <a:pt x="2392" y="288"/>
                  <a:pt x="2644" y="276"/>
                  <a:pt x="2905" y="269"/>
                </a:cubicBezTo>
                <a:cubicBezTo>
                  <a:pt x="3008" y="251"/>
                  <a:pt x="3112" y="235"/>
                  <a:pt x="3216" y="223"/>
                </a:cubicBezTo>
                <a:cubicBezTo>
                  <a:pt x="3299" y="194"/>
                  <a:pt x="3385" y="171"/>
                  <a:pt x="3469" y="142"/>
                </a:cubicBezTo>
                <a:cubicBezTo>
                  <a:pt x="3498" y="132"/>
                  <a:pt x="3530" y="136"/>
                  <a:pt x="3561" y="131"/>
                </a:cubicBezTo>
                <a:cubicBezTo>
                  <a:pt x="3621" y="122"/>
                  <a:pt x="3675" y="99"/>
                  <a:pt x="3734" y="85"/>
                </a:cubicBezTo>
                <a:cubicBezTo>
                  <a:pt x="3802" y="68"/>
                  <a:pt x="3949" y="49"/>
                  <a:pt x="3999" y="4"/>
                </a:cubicBezTo>
                <a:close/>
              </a:path>
            </a:pathLst>
          </a:custGeom>
          <a:gradFill rotWithShape="1">
            <a:gsLst>
              <a:gs pos="0">
                <a:srgbClr val="A5A5A5"/>
              </a:gs>
              <a:gs pos="100000">
                <a:srgbClr val="3A3A3A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53"/>
          <p:cNvSpPr>
            <a:spLocks noChangeArrowheads="1"/>
          </p:cNvSpPr>
          <p:nvPr/>
        </p:nvSpPr>
        <p:spPr bwMode="auto">
          <a:xfrm>
            <a:off x="5292080" y="2204864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" name="AutoShape 52"/>
          <p:cNvSpPr>
            <a:spLocks noChangeArrowheads="1"/>
          </p:cNvSpPr>
          <p:nvPr/>
        </p:nvSpPr>
        <p:spPr bwMode="auto">
          <a:xfrm>
            <a:off x="5364088" y="24208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5004048" y="2204864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" name="AutoShape 50"/>
          <p:cNvSpPr>
            <a:spLocks noChangeArrowheads="1"/>
          </p:cNvSpPr>
          <p:nvPr/>
        </p:nvSpPr>
        <p:spPr bwMode="auto">
          <a:xfrm>
            <a:off x="5076056" y="249289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7" name="AutoShape 48"/>
          <p:cNvSpPr>
            <a:spLocks noChangeArrowheads="1"/>
          </p:cNvSpPr>
          <p:nvPr/>
        </p:nvSpPr>
        <p:spPr bwMode="auto">
          <a:xfrm>
            <a:off x="3203848" y="6206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" name="AutoShape 47"/>
          <p:cNvSpPr>
            <a:spLocks noChangeArrowheads="1"/>
          </p:cNvSpPr>
          <p:nvPr/>
        </p:nvSpPr>
        <p:spPr bwMode="auto">
          <a:xfrm>
            <a:off x="2699792" y="26064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AutoShape 45"/>
          <p:cNvSpPr>
            <a:spLocks noChangeArrowheads="1"/>
          </p:cNvSpPr>
          <p:nvPr/>
        </p:nvSpPr>
        <p:spPr bwMode="auto">
          <a:xfrm>
            <a:off x="3131840" y="188640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" name="AutoShape 44"/>
          <p:cNvSpPr>
            <a:spLocks noChangeArrowheads="1"/>
          </p:cNvSpPr>
          <p:nvPr/>
        </p:nvSpPr>
        <p:spPr bwMode="auto">
          <a:xfrm>
            <a:off x="4283968" y="620688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" name="AutoShape 43"/>
          <p:cNvSpPr>
            <a:spLocks noChangeArrowheads="1"/>
          </p:cNvSpPr>
          <p:nvPr/>
        </p:nvSpPr>
        <p:spPr bwMode="auto">
          <a:xfrm>
            <a:off x="3635896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" name="AutoShape 42"/>
          <p:cNvSpPr>
            <a:spLocks noChangeArrowheads="1"/>
          </p:cNvSpPr>
          <p:nvPr/>
        </p:nvSpPr>
        <p:spPr bwMode="auto">
          <a:xfrm>
            <a:off x="4211960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" name="AutoShape 41"/>
          <p:cNvSpPr>
            <a:spLocks noChangeArrowheads="1"/>
          </p:cNvSpPr>
          <p:nvPr/>
        </p:nvSpPr>
        <p:spPr bwMode="auto">
          <a:xfrm>
            <a:off x="4788024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" name="AutoShape 40"/>
          <p:cNvSpPr>
            <a:spLocks noChangeArrowheads="1"/>
          </p:cNvSpPr>
          <p:nvPr/>
        </p:nvSpPr>
        <p:spPr bwMode="auto">
          <a:xfrm>
            <a:off x="5796136" y="404664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5" name="AutoShape 39"/>
          <p:cNvSpPr>
            <a:spLocks noChangeArrowheads="1"/>
          </p:cNvSpPr>
          <p:nvPr/>
        </p:nvSpPr>
        <p:spPr bwMode="auto">
          <a:xfrm>
            <a:off x="6084168" y="692696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>
            <a:off x="4860032" y="69269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7" name="AutoShape 37"/>
          <p:cNvSpPr>
            <a:spLocks noChangeArrowheads="1"/>
          </p:cNvSpPr>
          <p:nvPr/>
        </p:nvSpPr>
        <p:spPr bwMode="auto">
          <a:xfrm>
            <a:off x="5292080" y="33265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8" name="AutoShape 36"/>
          <p:cNvSpPr>
            <a:spLocks noChangeArrowheads="1"/>
          </p:cNvSpPr>
          <p:nvPr/>
        </p:nvSpPr>
        <p:spPr bwMode="auto">
          <a:xfrm>
            <a:off x="5508104" y="764704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9" name="AutoShape 35"/>
          <p:cNvSpPr>
            <a:spLocks noChangeArrowheads="1"/>
          </p:cNvSpPr>
          <p:nvPr/>
        </p:nvSpPr>
        <p:spPr bwMode="auto">
          <a:xfrm>
            <a:off x="3779912" y="6206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3419872" y="242088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3923928" y="256490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2" name="Rectangle 32"/>
          <p:cNvSpPr>
            <a:spLocks noChangeArrowheads="1"/>
          </p:cNvSpPr>
          <p:nvPr/>
        </p:nvSpPr>
        <p:spPr bwMode="auto">
          <a:xfrm>
            <a:off x="2843808" y="2492896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3" name="Rectangle 31"/>
          <p:cNvSpPr>
            <a:spLocks noChangeArrowheads="1"/>
          </p:cNvSpPr>
          <p:nvPr/>
        </p:nvSpPr>
        <p:spPr bwMode="auto">
          <a:xfrm>
            <a:off x="3275856" y="2636912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4499992" y="256490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3419872" y="206084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995936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4427984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4211960" y="2276872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4644008" y="234888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4860032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5652120" y="234888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5292080" y="206084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3" name="Rectangle 21"/>
          <p:cNvSpPr>
            <a:spLocks noChangeArrowheads="1"/>
          </p:cNvSpPr>
          <p:nvPr/>
        </p:nvSpPr>
        <p:spPr bwMode="auto">
          <a:xfrm>
            <a:off x="3059832" y="220486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3707904" y="220486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5" name="AutoShape 2"/>
          <p:cNvSpPr>
            <a:spLocks noChangeArrowheads="1"/>
          </p:cNvSpPr>
          <p:nvPr/>
        </p:nvSpPr>
        <p:spPr bwMode="auto">
          <a:xfrm>
            <a:off x="2987824" y="2780928"/>
            <a:ext cx="216024" cy="2664296"/>
          </a:xfrm>
          <a:prstGeom prst="downArrow">
            <a:avLst>
              <a:gd name="adj1" fmla="val 42667"/>
              <a:gd name="adj2" fmla="val 94663"/>
            </a:avLst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 rot="-1486123">
            <a:off x="3766060" y="2707381"/>
            <a:ext cx="135632" cy="651150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 rot="3145172">
            <a:off x="3753939" y="3156634"/>
            <a:ext cx="123956" cy="540644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 rot="-2589387">
            <a:off x="3789094" y="3444003"/>
            <a:ext cx="134709" cy="762084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 rot="3145172">
            <a:off x="3617144" y="3762824"/>
            <a:ext cx="101440" cy="340465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0" y="6453336"/>
            <a:ext cx="9144000" cy="404664"/>
          </a:xfrm>
          <a:prstGeom prst="rect">
            <a:avLst/>
          </a:prstGeom>
          <a:gradFill rotWithShape="1">
            <a:gsLst>
              <a:gs pos="0">
                <a:srgbClr val="4E6128"/>
              </a:gs>
              <a:gs pos="100000">
                <a:srgbClr val="484329"/>
              </a:gs>
            </a:gsLst>
            <a:lin ang="5400000" scaled="1"/>
          </a:gradFill>
          <a:ln w="9525">
            <a:solidFill>
              <a:srgbClr val="4E612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>
            <a:off x="255577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2" name="AutoShape 5"/>
          <p:cNvSpPr>
            <a:spLocks noChangeArrowheads="1"/>
          </p:cNvSpPr>
          <p:nvPr/>
        </p:nvSpPr>
        <p:spPr bwMode="auto">
          <a:xfrm>
            <a:off x="291581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3" name="AutoShape 6"/>
          <p:cNvSpPr>
            <a:spLocks noChangeArrowheads="1"/>
          </p:cNvSpPr>
          <p:nvPr/>
        </p:nvSpPr>
        <p:spPr bwMode="auto">
          <a:xfrm>
            <a:off x="471601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4" name="AutoShape 7"/>
          <p:cNvSpPr>
            <a:spLocks noChangeArrowheads="1"/>
          </p:cNvSpPr>
          <p:nvPr/>
        </p:nvSpPr>
        <p:spPr bwMode="auto">
          <a:xfrm>
            <a:off x="435597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5" name="AutoShape 8"/>
          <p:cNvSpPr>
            <a:spLocks noChangeArrowheads="1"/>
          </p:cNvSpPr>
          <p:nvPr/>
        </p:nvSpPr>
        <p:spPr bwMode="auto">
          <a:xfrm>
            <a:off x="399593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6" name="AutoShape 9"/>
          <p:cNvSpPr>
            <a:spLocks noChangeArrowheads="1"/>
          </p:cNvSpPr>
          <p:nvPr/>
        </p:nvSpPr>
        <p:spPr bwMode="auto">
          <a:xfrm>
            <a:off x="363589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" name="AutoShape 10"/>
          <p:cNvSpPr>
            <a:spLocks noChangeArrowheads="1"/>
          </p:cNvSpPr>
          <p:nvPr/>
        </p:nvSpPr>
        <p:spPr bwMode="auto">
          <a:xfrm>
            <a:off x="327585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8" name="AutoShape 11"/>
          <p:cNvSpPr>
            <a:spLocks noChangeArrowheads="1"/>
          </p:cNvSpPr>
          <p:nvPr/>
        </p:nvSpPr>
        <p:spPr bwMode="auto">
          <a:xfrm>
            <a:off x="5580112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323528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0" name="Rectangle 14"/>
          <p:cNvSpPr>
            <a:spLocks noChangeArrowheads="1"/>
          </p:cNvSpPr>
          <p:nvPr/>
        </p:nvSpPr>
        <p:spPr bwMode="auto">
          <a:xfrm>
            <a:off x="118762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1" name="Rectangle 15"/>
          <p:cNvSpPr>
            <a:spLocks noChangeArrowheads="1"/>
          </p:cNvSpPr>
          <p:nvPr/>
        </p:nvSpPr>
        <p:spPr bwMode="auto">
          <a:xfrm>
            <a:off x="1619672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2" name="Rectangle 16"/>
          <p:cNvSpPr>
            <a:spLocks noChangeArrowheads="1"/>
          </p:cNvSpPr>
          <p:nvPr/>
        </p:nvSpPr>
        <p:spPr bwMode="auto">
          <a:xfrm>
            <a:off x="514806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205172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4" name="Rectangle 18"/>
          <p:cNvSpPr>
            <a:spLocks noChangeArrowheads="1"/>
          </p:cNvSpPr>
          <p:nvPr/>
        </p:nvSpPr>
        <p:spPr bwMode="auto">
          <a:xfrm>
            <a:off x="755576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5" name="Rectangle 19"/>
          <p:cNvSpPr>
            <a:spLocks noChangeArrowheads="1"/>
          </p:cNvSpPr>
          <p:nvPr/>
        </p:nvSpPr>
        <p:spPr bwMode="auto">
          <a:xfrm>
            <a:off x="601216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6" name="Rectangle 20"/>
          <p:cNvSpPr>
            <a:spLocks noChangeArrowheads="1"/>
          </p:cNvSpPr>
          <p:nvPr/>
        </p:nvSpPr>
        <p:spPr bwMode="auto">
          <a:xfrm>
            <a:off x="6444208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7" name="Rectangle 21"/>
          <p:cNvSpPr>
            <a:spLocks noChangeArrowheads="1"/>
          </p:cNvSpPr>
          <p:nvPr/>
        </p:nvSpPr>
        <p:spPr bwMode="auto">
          <a:xfrm>
            <a:off x="6876256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8" name="Rectangle 22"/>
          <p:cNvSpPr>
            <a:spLocks noChangeArrowheads="1"/>
          </p:cNvSpPr>
          <p:nvPr/>
        </p:nvSpPr>
        <p:spPr bwMode="auto">
          <a:xfrm>
            <a:off x="730830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9" name="Rectangle 23"/>
          <p:cNvSpPr>
            <a:spLocks noChangeArrowheads="1"/>
          </p:cNvSpPr>
          <p:nvPr/>
        </p:nvSpPr>
        <p:spPr bwMode="auto">
          <a:xfrm>
            <a:off x="7740352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0" name="Rectangle 24"/>
          <p:cNvSpPr>
            <a:spLocks noChangeArrowheads="1"/>
          </p:cNvSpPr>
          <p:nvPr/>
        </p:nvSpPr>
        <p:spPr bwMode="auto">
          <a:xfrm>
            <a:off x="817240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1" name="Rectangle 2"/>
          <p:cNvSpPr>
            <a:spLocks noChangeArrowheads="1"/>
          </p:cNvSpPr>
          <p:nvPr/>
        </p:nvSpPr>
        <p:spPr bwMode="auto">
          <a:xfrm rot="4794832">
            <a:off x="3361845" y="3947730"/>
            <a:ext cx="100263" cy="258681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 rot="576189">
            <a:off x="3448295" y="4010653"/>
            <a:ext cx="96308" cy="348863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3" name="Rectangle 4"/>
          <p:cNvSpPr>
            <a:spLocks noChangeArrowheads="1"/>
          </p:cNvSpPr>
          <p:nvPr/>
        </p:nvSpPr>
        <p:spPr bwMode="auto">
          <a:xfrm rot="7216704">
            <a:off x="3465397" y="4289769"/>
            <a:ext cx="78796" cy="150671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4" name="Rectangle 5"/>
          <p:cNvSpPr>
            <a:spLocks noChangeArrowheads="1"/>
          </p:cNvSpPr>
          <p:nvPr/>
        </p:nvSpPr>
        <p:spPr bwMode="auto">
          <a:xfrm rot="-1368130">
            <a:off x="4147195" y="3998068"/>
            <a:ext cx="126443" cy="806083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5" name="Rectangle 2"/>
          <p:cNvSpPr>
            <a:spLocks noChangeArrowheads="1"/>
          </p:cNvSpPr>
          <p:nvPr/>
        </p:nvSpPr>
        <p:spPr bwMode="auto">
          <a:xfrm rot="1844190">
            <a:off x="4037765" y="4693855"/>
            <a:ext cx="132259" cy="926673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" name="Rectangle 3"/>
          <p:cNvSpPr>
            <a:spLocks noChangeArrowheads="1"/>
          </p:cNvSpPr>
          <p:nvPr/>
        </p:nvSpPr>
        <p:spPr bwMode="auto">
          <a:xfrm rot="7216704">
            <a:off x="4473683" y="4578991"/>
            <a:ext cx="120127" cy="508332"/>
          </a:xfrm>
          <a:prstGeom prst="rect">
            <a:avLst/>
          </a:prstGeom>
          <a:gradFill rotWithShape="1">
            <a:gsLst>
              <a:gs pos="0">
                <a:srgbClr val="0F243E"/>
              </a:gs>
              <a:gs pos="50000">
                <a:srgbClr val="548DD4"/>
              </a:gs>
              <a:gs pos="100000">
                <a:srgbClr val="0F243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 rot="958694">
            <a:off x="4234933" y="6100179"/>
            <a:ext cx="98600" cy="346275"/>
          </a:xfrm>
          <a:prstGeom prst="rect">
            <a:avLst/>
          </a:prstGeom>
          <a:gradFill rotWithShape="1">
            <a:gsLst>
              <a:gs pos="0">
                <a:srgbClr val="C00000"/>
              </a:gs>
              <a:gs pos="50000">
                <a:srgbClr val="E5B8B7"/>
              </a:gs>
              <a:gs pos="100000">
                <a:srgbClr val="C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 rot="-3930089">
            <a:off x="4111872" y="5782842"/>
            <a:ext cx="99211" cy="476892"/>
          </a:xfrm>
          <a:prstGeom prst="rect">
            <a:avLst/>
          </a:prstGeom>
          <a:gradFill rotWithShape="1">
            <a:gsLst>
              <a:gs pos="0">
                <a:srgbClr val="C00000"/>
              </a:gs>
              <a:gs pos="50000">
                <a:srgbClr val="E5B8B7"/>
              </a:gs>
              <a:gs pos="100000">
                <a:srgbClr val="C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 rot="-461203">
            <a:off x="3872083" y="5666340"/>
            <a:ext cx="96838" cy="307975"/>
          </a:xfrm>
          <a:prstGeom prst="rect">
            <a:avLst/>
          </a:prstGeom>
          <a:gradFill rotWithShape="1">
            <a:gsLst>
              <a:gs pos="0">
                <a:srgbClr val="C00000"/>
              </a:gs>
              <a:gs pos="50000">
                <a:srgbClr val="E5B8B7"/>
              </a:gs>
              <a:gs pos="100000">
                <a:srgbClr val="C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2229" name="AutoShape 5"/>
          <p:cNvSpPr>
            <a:spLocks noChangeArrowheads="1"/>
          </p:cNvSpPr>
          <p:nvPr/>
        </p:nvSpPr>
        <p:spPr bwMode="auto">
          <a:xfrm>
            <a:off x="3491880" y="5805264"/>
            <a:ext cx="174054" cy="658812"/>
          </a:xfrm>
          <a:prstGeom prst="upArrow">
            <a:avLst>
              <a:gd name="adj1" fmla="val 50000"/>
              <a:gd name="adj2" fmla="val 66936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71" name="Image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4"/>
          <p:cNvSpPr>
            <a:spLocks/>
          </p:cNvSpPr>
          <p:nvPr/>
        </p:nvSpPr>
        <p:spPr bwMode="auto">
          <a:xfrm>
            <a:off x="2483768" y="0"/>
            <a:ext cx="3960440" cy="2780928"/>
          </a:xfrm>
          <a:custGeom>
            <a:avLst/>
            <a:gdLst/>
            <a:ahLst/>
            <a:cxnLst>
              <a:cxn ang="0">
                <a:pos x="5301" y="142"/>
              </a:cxn>
              <a:cxn ang="0">
                <a:pos x="5543" y="223"/>
              </a:cxn>
              <a:cxn ang="0">
                <a:pos x="5980" y="396"/>
              </a:cxn>
              <a:cxn ang="0">
                <a:pos x="6407" y="511"/>
              </a:cxn>
              <a:cxn ang="0">
                <a:pos x="7962" y="707"/>
              </a:cxn>
              <a:cxn ang="0">
                <a:pos x="9148" y="903"/>
              </a:cxn>
              <a:cxn ang="0">
                <a:pos x="9529" y="1087"/>
              </a:cxn>
              <a:cxn ang="0">
                <a:pos x="9793" y="1490"/>
              </a:cxn>
              <a:cxn ang="0">
                <a:pos x="9471" y="2504"/>
              </a:cxn>
              <a:cxn ang="0">
                <a:pos x="9022" y="2884"/>
              </a:cxn>
              <a:cxn ang="0">
                <a:pos x="8503" y="3149"/>
              </a:cxn>
              <a:cxn ang="0">
                <a:pos x="8319" y="3264"/>
              </a:cxn>
              <a:cxn ang="0">
                <a:pos x="7847" y="3713"/>
              </a:cxn>
              <a:cxn ang="0">
                <a:pos x="7720" y="3921"/>
              </a:cxn>
              <a:cxn ang="0">
                <a:pos x="7501" y="4739"/>
              </a:cxn>
              <a:cxn ang="0">
                <a:pos x="7766" y="5868"/>
              </a:cxn>
              <a:cxn ang="0">
                <a:pos x="8031" y="6144"/>
              </a:cxn>
              <a:cxn ang="0">
                <a:pos x="8423" y="6536"/>
              </a:cxn>
              <a:cxn ang="0">
                <a:pos x="8607" y="6881"/>
              </a:cxn>
              <a:cxn ang="0">
                <a:pos x="8595" y="7308"/>
              </a:cxn>
              <a:cxn ang="0">
                <a:pos x="7927" y="7768"/>
              </a:cxn>
              <a:cxn ang="0">
                <a:pos x="7582" y="7918"/>
              </a:cxn>
              <a:cxn ang="0">
                <a:pos x="5427" y="8022"/>
              </a:cxn>
              <a:cxn ang="0">
                <a:pos x="4540" y="7930"/>
              </a:cxn>
              <a:cxn ang="0">
                <a:pos x="3527" y="8022"/>
              </a:cxn>
              <a:cxn ang="0">
                <a:pos x="1395" y="7861"/>
              </a:cxn>
              <a:cxn ang="0">
                <a:pos x="877" y="7665"/>
              </a:cxn>
              <a:cxn ang="0">
                <a:pos x="704" y="7561"/>
              </a:cxn>
              <a:cxn ang="0">
                <a:pos x="670" y="6939"/>
              </a:cxn>
              <a:cxn ang="0">
                <a:pos x="969" y="6317"/>
              </a:cxn>
              <a:cxn ang="0">
                <a:pos x="1223" y="5971"/>
              </a:cxn>
              <a:cxn ang="0">
                <a:pos x="1511" y="5741"/>
              </a:cxn>
              <a:cxn ang="0">
                <a:pos x="1822" y="5142"/>
              </a:cxn>
              <a:cxn ang="0">
                <a:pos x="2052" y="4566"/>
              </a:cxn>
              <a:cxn ang="0">
                <a:pos x="2121" y="4347"/>
              </a:cxn>
              <a:cxn ang="0">
                <a:pos x="2121" y="3483"/>
              </a:cxn>
              <a:cxn ang="0">
                <a:pos x="1845" y="2930"/>
              </a:cxn>
              <a:cxn ang="0">
                <a:pos x="1603" y="2607"/>
              </a:cxn>
              <a:cxn ang="0">
                <a:pos x="1177" y="2135"/>
              </a:cxn>
              <a:cxn ang="0">
                <a:pos x="750" y="1882"/>
              </a:cxn>
              <a:cxn ang="0">
                <a:pos x="174" y="1467"/>
              </a:cxn>
              <a:cxn ang="0">
                <a:pos x="36" y="1167"/>
              </a:cxn>
              <a:cxn ang="0">
                <a:pos x="36" y="833"/>
              </a:cxn>
              <a:cxn ang="0">
                <a:pos x="739" y="442"/>
              </a:cxn>
              <a:cxn ang="0">
                <a:pos x="2905" y="269"/>
              </a:cxn>
              <a:cxn ang="0">
                <a:pos x="3561" y="131"/>
              </a:cxn>
            </a:cxnLst>
            <a:rect l="0" t="0" r="r" b="b"/>
            <a:pathLst>
              <a:path w="9822" h="8068">
                <a:moveTo>
                  <a:pt x="3999" y="4"/>
                </a:moveTo>
                <a:cubicBezTo>
                  <a:pt x="4259" y="8"/>
                  <a:pt x="4531" y="0"/>
                  <a:pt x="4794" y="27"/>
                </a:cubicBezTo>
                <a:cubicBezTo>
                  <a:pt x="4964" y="45"/>
                  <a:pt x="5135" y="102"/>
                  <a:pt x="5301" y="142"/>
                </a:cubicBezTo>
                <a:cubicBezTo>
                  <a:pt x="5373" y="190"/>
                  <a:pt x="5291" y="143"/>
                  <a:pt x="5416" y="177"/>
                </a:cubicBezTo>
                <a:cubicBezTo>
                  <a:pt x="5433" y="182"/>
                  <a:pt x="5446" y="194"/>
                  <a:pt x="5462" y="200"/>
                </a:cubicBezTo>
                <a:cubicBezTo>
                  <a:pt x="5499" y="214"/>
                  <a:pt x="5510" y="206"/>
                  <a:pt x="5543" y="223"/>
                </a:cubicBezTo>
                <a:cubicBezTo>
                  <a:pt x="5626" y="265"/>
                  <a:pt x="5529" y="231"/>
                  <a:pt x="5612" y="257"/>
                </a:cubicBezTo>
                <a:cubicBezTo>
                  <a:pt x="5658" y="288"/>
                  <a:pt x="5708" y="301"/>
                  <a:pt x="5761" y="315"/>
                </a:cubicBezTo>
                <a:cubicBezTo>
                  <a:pt x="5833" y="362"/>
                  <a:pt x="5898" y="376"/>
                  <a:pt x="5980" y="396"/>
                </a:cubicBezTo>
                <a:cubicBezTo>
                  <a:pt x="6117" y="430"/>
                  <a:pt x="5884" y="376"/>
                  <a:pt x="6061" y="430"/>
                </a:cubicBezTo>
                <a:cubicBezTo>
                  <a:pt x="6130" y="451"/>
                  <a:pt x="6222" y="462"/>
                  <a:pt x="6291" y="476"/>
                </a:cubicBezTo>
                <a:cubicBezTo>
                  <a:pt x="6331" y="484"/>
                  <a:pt x="6367" y="507"/>
                  <a:pt x="6407" y="511"/>
                </a:cubicBezTo>
                <a:cubicBezTo>
                  <a:pt x="6655" y="535"/>
                  <a:pt x="6897" y="602"/>
                  <a:pt x="7144" y="626"/>
                </a:cubicBezTo>
                <a:cubicBezTo>
                  <a:pt x="7291" y="657"/>
                  <a:pt x="7329" y="663"/>
                  <a:pt x="7513" y="672"/>
                </a:cubicBezTo>
                <a:cubicBezTo>
                  <a:pt x="7663" y="704"/>
                  <a:pt x="7805" y="701"/>
                  <a:pt x="7962" y="707"/>
                </a:cubicBezTo>
                <a:cubicBezTo>
                  <a:pt x="8153" y="730"/>
                  <a:pt x="8346" y="735"/>
                  <a:pt x="8538" y="753"/>
                </a:cubicBezTo>
                <a:cubicBezTo>
                  <a:pt x="8688" y="782"/>
                  <a:pt x="8838" y="797"/>
                  <a:pt x="8987" y="833"/>
                </a:cubicBezTo>
                <a:cubicBezTo>
                  <a:pt x="9038" y="859"/>
                  <a:pt x="9093" y="886"/>
                  <a:pt x="9148" y="903"/>
                </a:cubicBezTo>
                <a:cubicBezTo>
                  <a:pt x="9178" y="913"/>
                  <a:pt x="9241" y="926"/>
                  <a:pt x="9241" y="926"/>
                </a:cubicBezTo>
                <a:cubicBezTo>
                  <a:pt x="9285" y="956"/>
                  <a:pt x="9329" y="975"/>
                  <a:pt x="9379" y="995"/>
                </a:cubicBezTo>
                <a:cubicBezTo>
                  <a:pt x="9424" y="1040"/>
                  <a:pt x="9469" y="1066"/>
                  <a:pt x="9529" y="1087"/>
                </a:cubicBezTo>
                <a:cubicBezTo>
                  <a:pt x="9585" y="1143"/>
                  <a:pt x="9634" y="1205"/>
                  <a:pt x="9678" y="1271"/>
                </a:cubicBezTo>
                <a:cubicBezTo>
                  <a:pt x="9693" y="1294"/>
                  <a:pt x="9715" y="1314"/>
                  <a:pt x="9724" y="1340"/>
                </a:cubicBezTo>
                <a:cubicBezTo>
                  <a:pt x="9744" y="1399"/>
                  <a:pt x="9765" y="1435"/>
                  <a:pt x="9793" y="1490"/>
                </a:cubicBezTo>
                <a:cubicBezTo>
                  <a:pt x="9822" y="1682"/>
                  <a:pt x="9817" y="1948"/>
                  <a:pt x="9701" y="2124"/>
                </a:cubicBezTo>
                <a:cubicBezTo>
                  <a:pt x="9680" y="2188"/>
                  <a:pt x="9622" y="2294"/>
                  <a:pt x="9575" y="2343"/>
                </a:cubicBezTo>
                <a:cubicBezTo>
                  <a:pt x="9552" y="2409"/>
                  <a:pt x="9511" y="2452"/>
                  <a:pt x="9471" y="2504"/>
                </a:cubicBezTo>
                <a:cubicBezTo>
                  <a:pt x="9440" y="2544"/>
                  <a:pt x="9410" y="2590"/>
                  <a:pt x="9379" y="2631"/>
                </a:cubicBezTo>
                <a:cubicBezTo>
                  <a:pt x="9318" y="2713"/>
                  <a:pt x="9363" y="2691"/>
                  <a:pt x="9298" y="2711"/>
                </a:cubicBezTo>
                <a:cubicBezTo>
                  <a:pt x="9218" y="2793"/>
                  <a:pt x="9131" y="2848"/>
                  <a:pt x="9022" y="2884"/>
                </a:cubicBezTo>
                <a:cubicBezTo>
                  <a:pt x="8950" y="2939"/>
                  <a:pt x="8866" y="2970"/>
                  <a:pt x="8780" y="2999"/>
                </a:cubicBezTo>
                <a:cubicBezTo>
                  <a:pt x="8673" y="3106"/>
                  <a:pt x="8841" y="2949"/>
                  <a:pt x="8676" y="3057"/>
                </a:cubicBezTo>
                <a:cubicBezTo>
                  <a:pt x="8621" y="3093"/>
                  <a:pt x="8562" y="3120"/>
                  <a:pt x="8503" y="3149"/>
                </a:cubicBezTo>
                <a:cubicBezTo>
                  <a:pt x="8486" y="3158"/>
                  <a:pt x="8474" y="3173"/>
                  <a:pt x="8457" y="3183"/>
                </a:cubicBezTo>
                <a:cubicBezTo>
                  <a:pt x="8395" y="3219"/>
                  <a:pt x="8451" y="3166"/>
                  <a:pt x="8388" y="3218"/>
                </a:cubicBezTo>
                <a:cubicBezTo>
                  <a:pt x="8330" y="3266"/>
                  <a:pt x="8379" y="3244"/>
                  <a:pt x="8319" y="3264"/>
                </a:cubicBezTo>
                <a:cubicBezTo>
                  <a:pt x="8254" y="3307"/>
                  <a:pt x="8195" y="3364"/>
                  <a:pt x="8135" y="3414"/>
                </a:cubicBezTo>
                <a:cubicBezTo>
                  <a:pt x="8096" y="3446"/>
                  <a:pt x="8090" y="3478"/>
                  <a:pt x="8042" y="3495"/>
                </a:cubicBezTo>
                <a:cubicBezTo>
                  <a:pt x="7987" y="3576"/>
                  <a:pt x="7893" y="3621"/>
                  <a:pt x="7847" y="3713"/>
                </a:cubicBezTo>
                <a:cubicBezTo>
                  <a:pt x="7839" y="3728"/>
                  <a:pt x="7833" y="3744"/>
                  <a:pt x="7824" y="3759"/>
                </a:cubicBezTo>
                <a:cubicBezTo>
                  <a:pt x="7809" y="3783"/>
                  <a:pt x="7777" y="3829"/>
                  <a:pt x="7777" y="3829"/>
                </a:cubicBezTo>
                <a:cubicBezTo>
                  <a:pt x="7754" y="3899"/>
                  <a:pt x="7782" y="3828"/>
                  <a:pt x="7720" y="3921"/>
                </a:cubicBezTo>
                <a:cubicBezTo>
                  <a:pt x="7684" y="3976"/>
                  <a:pt x="7659" y="4054"/>
                  <a:pt x="7639" y="4117"/>
                </a:cubicBezTo>
                <a:cubicBezTo>
                  <a:pt x="7600" y="4235"/>
                  <a:pt x="7569" y="4363"/>
                  <a:pt x="7547" y="4485"/>
                </a:cubicBezTo>
                <a:cubicBezTo>
                  <a:pt x="7533" y="4563"/>
                  <a:pt x="7527" y="4662"/>
                  <a:pt x="7501" y="4739"/>
                </a:cubicBezTo>
                <a:cubicBezTo>
                  <a:pt x="7478" y="5044"/>
                  <a:pt x="7456" y="5413"/>
                  <a:pt x="7639" y="5683"/>
                </a:cubicBezTo>
                <a:cubicBezTo>
                  <a:pt x="7654" y="5742"/>
                  <a:pt x="7687" y="5801"/>
                  <a:pt x="7731" y="5845"/>
                </a:cubicBezTo>
                <a:cubicBezTo>
                  <a:pt x="7741" y="5855"/>
                  <a:pt x="7756" y="5858"/>
                  <a:pt x="7766" y="5868"/>
                </a:cubicBezTo>
                <a:cubicBezTo>
                  <a:pt x="7846" y="5946"/>
                  <a:pt x="7764" y="5883"/>
                  <a:pt x="7824" y="5948"/>
                </a:cubicBezTo>
                <a:cubicBezTo>
                  <a:pt x="7868" y="5996"/>
                  <a:pt x="7916" y="6040"/>
                  <a:pt x="7962" y="6087"/>
                </a:cubicBezTo>
                <a:cubicBezTo>
                  <a:pt x="8058" y="6185"/>
                  <a:pt x="7928" y="6022"/>
                  <a:pt x="8031" y="6144"/>
                </a:cubicBezTo>
                <a:cubicBezTo>
                  <a:pt x="8095" y="6220"/>
                  <a:pt x="8174" y="6285"/>
                  <a:pt x="8250" y="6351"/>
                </a:cubicBezTo>
                <a:cubicBezTo>
                  <a:pt x="8326" y="6417"/>
                  <a:pt x="8240" y="6353"/>
                  <a:pt x="8319" y="6432"/>
                </a:cubicBezTo>
                <a:cubicBezTo>
                  <a:pt x="8354" y="6467"/>
                  <a:pt x="8393" y="6495"/>
                  <a:pt x="8423" y="6536"/>
                </a:cubicBezTo>
                <a:cubicBezTo>
                  <a:pt x="8461" y="6590"/>
                  <a:pt x="8483" y="6653"/>
                  <a:pt x="8515" y="6709"/>
                </a:cubicBezTo>
                <a:cubicBezTo>
                  <a:pt x="8524" y="6726"/>
                  <a:pt x="8540" y="6738"/>
                  <a:pt x="8549" y="6755"/>
                </a:cubicBezTo>
                <a:cubicBezTo>
                  <a:pt x="8571" y="6795"/>
                  <a:pt x="8586" y="6840"/>
                  <a:pt x="8607" y="6881"/>
                </a:cubicBezTo>
                <a:cubicBezTo>
                  <a:pt x="8618" y="6941"/>
                  <a:pt x="8633" y="6993"/>
                  <a:pt x="8641" y="7054"/>
                </a:cubicBezTo>
                <a:cubicBezTo>
                  <a:pt x="8621" y="7340"/>
                  <a:pt x="8656" y="7132"/>
                  <a:pt x="8607" y="7262"/>
                </a:cubicBezTo>
                <a:cubicBezTo>
                  <a:pt x="8601" y="7277"/>
                  <a:pt x="8604" y="7295"/>
                  <a:pt x="8595" y="7308"/>
                </a:cubicBezTo>
                <a:cubicBezTo>
                  <a:pt x="8541" y="7385"/>
                  <a:pt x="8453" y="7405"/>
                  <a:pt x="8388" y="7469"/>
                </a:cubicBezTo>
                <a:cubicBezTo>
                  <a:pt x="8374" y="7483"/>
                  <a:pt x="8367" y="7502"/>
                  <a:pt x="8353" y="7515"/>
                </a:cubicBezTo>
                <a:cubicBezTo>
                  <a:pt x="8249" y="7609"/>
                  <a:pt x="8058" y="7727"/>
                  <a:pt x="7927" y="7768"/>
                </a:cubicBezTo>
                <a:cubicBezTo>
                  <a:pt x="7864" y="7811"/>
                  <a:pt x="7789" y="7838"/>
                  <a:pt x="7720" y="7872"/>
                </a:cubicBezTo>
                <a:cubicBezTo>
                  <a:pt x="7687" y="7888"/>
                  <a:pt x="7651" y="7895"/>
                  <a:pt x="7616" y="7907"/>
                </a:cubicBezTo>
                <a:cubicBezTo>
                  <a:pt x="7605" y="7911"/>
                  <a:pt x="7582" y="7918"/>
                  <a:pt x="7582" y="7918"/>
                </a:cubicBezTo>
                <a:cubicBezTo>
                  <a:pt x="7509" y="7974"/>
                  <a:pt x="7407" y="7989"/>
                  <a:pt x="7317" y="8010"/>
                </a:cubicBezTo>
                <a:cubicBezTo>
                  <a:pt x="7205" y="8066"/>
                  <a:pt x="7084" y="8059"/>
                  <a:pt x="6960" y="8068"/>
                </a:cubicBezTo>
                <a:cubicBezTo>
                  <a:pt x="6447" y="8060"/>
                  <a:pt x="5939" y="8043"/>
                  <a:pt x="5427" y="8022"/>
                </a:cubicBezTo>
                <a:cubicBezTo>
                  <a:pt x="5389" y="8018"/>
                  <a:pt x="5350" y="8014"/>
                  <a:pt x="5312" y="8010"/>
                </a:cubicBezTo>
                <a:cubicBezTo>
                  <a:pt x="5224" y="8002"/>
                  <a:pt x="5047" y="7987"/>
                  <a:pt x="5047" y="7987"/>
                </a:cubicBezTo>
                <a:cubicBezTo>
                  <a:pt x="4892" y="7937"/>
                  <a:pt x="4704" y="7961"/>
                  <a:pt x="4540" y="7930"/>
                </a:cubicBezTo>
                <a:cubicBezTo>
                  <a:pt x="4348" y="7934"/>
                  <a:pt x="4156" y="7934"/>
                  <a:pt x="3964" y="7941"/>
                </a:cubicBezTo>
                <a:cubicBezTo>
                  <a:pt x="3903" y="7943"/>
                  <a:pt x="3840" y="7976"/>
                  <a:pt x="3780" y="7987"/>
                </a:cubicBezTo>
                <a:cubicBezTo>
                  <a:pt x="3697" y="8002"/>
                  <a:pt x="3611" y="8013"/>
                  <a:pt x="3527" y="8022"/>
                </a:cubicBezTo>
                <a:cubicBezTo>
                  <a:pt x="3166" y="8015"/>
                  <a:pt x="2833" y="7993"/>
                  <a:pt x="2478" y="7976"/>
                </a:cubicBezTo>
                <a:cubicBezTo>
                  <a:pt x="2286" y="7936"/>
                  <a:pt x="2075" y="7944"/>
                  <a:pt x="1879" y="7930"/>
                </a:cubicBezTo>
                <a:cubicBezTo>
                  <a:pt x="1716" y="7918"/>
                  <a:pt x="1558" y="7876"/>
                  <a:pt x="1395" y="7861"/>
                </a:cubicBezTo>
                <a:cubicBezTo>
                  <a:pt x="1384" y="7857"/>
                  <a:pt x="1372" y="7854"/>
                  <a:pt x="1361" y="7849"/>
                </a:cubicBezTo>
                <a:cubicBezTo>
                  <a:pt x="1345" y="7842"/>
                  <a:pt x="1331" y="7832"/>
                  <a:pt x="1315" y="7826"/>
                </a:cubicBezTo>
                <a:cubicBezTo>
                  <a:pt x="1159" y="7769"/>
                  <a:pt x="1024" y="7751"/>
                  <a:pt x="877" y="7665"/>
                </a:cubicBezTo>
                <a:cubicBezTo>
                  <a:pt x="869" y="7653"/>
                  <a:pt x="866" y="7638"/>
                  <a:pt x="854" y="7630"/>
                </a:cubicBezTo>
                <a:cubicBezTo>
                  <a:pt x="841" y="7621"/>
                  <a:pt x="823" y="7625"/>
                  <a:pt x="808" y="7619"/>
                </a:cubicBezTo>
                <a:cubicBezTo>
                  <a:pt x="774" y="7605"/>
                  <a:pt x="735" y="7581"/>
                  <a:pt x="704" y="7561"/>
                </a:cubicBezTo>
                <a:cubicBezTo>
                  <a:pt x="679" y="7524"/>
                  <a:pt x="655" y="7498"/>
                  <a:pt x="635" y="7457"/>
                </a:cubicBezTo>
                <a:cubicBezTo>
                  <a:pt x="621" y="7400"/>
                  <a:pt x="609" y="7355"/>
                  <a:pt x="601" y="7296"/>
                </a:cubicBezTo>
                <a:cubicBezTo>
                  <a:pt x="608" y="7168"/>
                  <a:pt x="599" y="7047"/>
                  <a:pt x="670" y="6939"/>
                </a:cubicBezTo>
                <a:cubicBezTo>
                  <a:pt x="680" y="6886"/>
                  <a:pt x="687" y="6857"/>
                  <a:pt x="716" y="6812"/>
                </a:cubicBezTo>
                <a:cubicBezTo>
                  <a:pt x="738" y="6718"/>
                  <a:pt x="798" y="6633"/>
                  <a:pt x="842" y="6547"/>
                </a:cubicBezTo>
                <a:cubicBezTo>
                  <a:pt x="882" y="6469"/>
                  <a:pt x="923" y="6392"/>
                  <a:pt x="969" y="6317"/>
                </a:cubicBezTo>
                <a:cubicBezTo>
                  <a:pt x="1005" y="6260"/>
                  <a:pt x="1030" y="6185"/>
                  <a:pt x="1073" y="6133"/>
                </a:cubicBezTo>
                <a:cubicBezTo>
                  <a:pt x="1097" y="6104"/>
                  <a:pt x="1130" y="6082"/>
                  <a:pt x="1153" y="6052"/>
                </a:cubicBezTo>
                <a:cubicBezTo>
                  <a:pt x="1179" y="6018"/>
                  <a:pt x="1191" y="5998"/>
                  <a:pt x="1223" y="5971"/>
                </a:cubicBezTo>
                <a:cubicBezTo>
                  <a:pt x="1245" y="5952"/>
                  <a:pt x="1295" y="5928"/>
                  <a:pt x="1315" y="5914"/>
                </a:cubicBezTo>
                <a:cubicBezTo>
                  <a:pt x="1365" y="5881"/>
                  <a:pt x="1382" y="5848"/>
                  <a:pt x="1441" y="5833"/>
                </a:cubicBezTo>
                <a:cubicBezTo>
                  <a:pt x="1484" y="5750"/>
                  <a:pt x="1441" y="5821"/>
                  <a:pt x="1511" y="5741"/>
                </a:cubicBezTo>
                <a:cubicBezTo>
                  <a:pt x="1554" y="5691"/>
                  <a:pt x="1584" y="5632"/>
                  <a:pt x="1626" y="5580"/>
                </a:cubicBezTo>
                <a:cubicBezTo>
                  <a:pt x="1653" y="5485"/>
                  <a:pt x="1698" y="5398"/>
                  <a:pt x="1729" y="5303"/>
                </a:cubicBezTo>
                <a:cubicBezTo>
                  <a:pt x="1748" y="5244"/>
                  <a:pt x="1797" y="5199"/>
                  <a:pt x="1822" y="5142"/>
                </a:cubicBezTo>
                <a:cubicBezTo>
                  <a:pt x="1842" y="5096"/>
                  <a:pt x="1850" y="5050"/>
                  <a:pt x="1868" y="5004"/>
                </a:cubicBezTo>
                <a:cubicBezTo>
                  <a:pt x="1895" y="4932"/>
                  <a:pt x="1952" y="4857"/>
                  <a:pt x="1971" y="4785"/>
                </a:cubicBezTo>
                <a:cubicBezTo>
                  <a:pt x="1991" y="4708"/>
                  <a:pt x="2025" y="4640"/>
                  <a:pt x="2052" y="4566"/>
                </a:cubicBezTo>
                <a:cubicBezTo>
                  <a:pt x="2060" y="4543"/>
                  <a:pt x="2069" y="4521"/>
                  <a:pt x="2075" y="4497"/>
                </a:cubicBezTo>
                <a:cubicBezTo>
                  <a:pt x="2081" y="4474"/>
                  <a:pt x="2080" y="4450"/>
                  <a:pt x="2087" y="4428"/>
                </a:cubicBezTo>
                <a:cubicBezTo>
                  <a:pt x="2096" y="4400"/>
                  <a:pt x="2112" y="4375"/>
                  <a:pt x="2121" y="4347"/>
                </a:cubicBezTo>
                <a:cubicBezTo>
                  <a:pt x="2125" y="4312"/>
                  <a:pt x="2128" y="4278"/>
                  <a:pt x="2133" y="4243"/>
                </a:cubicBezTo>
                <a:cubicBezTo>
                  <a:pt x="2140" y="4189"/>
                  <a:pt x="2156" y="4082"/>
                  <a:pt x="2156" y="4082"/>
                </a:cubicBezTo>
                <a:cubicBezTo>
                  <a:pt x="2153" y="3968"/>
                  <a:pt x="2173" y="3647"/>
                  <a:pt x="2121" y="3483"/>
                </a:cubicBezTo>
                <a:cubicBezTo>
                  <a:pt x="2118" y="3473"/>
                  <a:pt x="2048" y="3270"/>
                  <a:pt x="2029" y="3241"/>
                </a:cubicBezTo>
                <a:cubicBezTo>
                  <a:pt x="1979" y="3167"/>
                  <a:pt x="1924" y="3089"/>
                  <a:pt x="1879" y="3011"/>
                </a:cubicBezTo>
                <a:cubicBezTo>
                  <a:pt x="1864" y="2986"/>
                  <a:pt x="1863" y="2953"/>
                  <a:pt x="1845" y="2930"/>
                </a:cubicBezTo>
                <a:cubicBezTo>
                  <a:pt x="1833" y="2915"/>
                  <a:pt x="1813" y="2909"/>
                  <a:pt x="1799" y="2895"/>
                </a:cubicBezTo>
                <a:cubicBezTo>
                  <a:pt x="1778" y="2874"/>
                  <a:pt x="1760" y="2849"/>
                  <a:pt x="1741" y="2826"/>
                </a:cubicBezTo>
                <a:cubicBezTo>
                  <a:pt x="1686" y="2760"/>
                  <a:pt x="1658" y="2673"/>
                  <a:pt x="1603" y="2607"/>
                </a:cubicBezTo>
                <a:cubicBezTo>
                  <a:pt x="1546" y="2539"/>
                  <a:pt x="1470" y="2475"/>
                  <a:pt x="1407" y="2412"/>
                </a:cubicBezTo>
                <a:cubicBezTo>
                  <a:pt x="1353" y="2358"/>
                  <a:pt x="1306" y="2297"/>
                  <a:pt x="1257" y="2239"/>
                </a:cubicBezTo>
                <a:cubicBezTo>
                  <a:pt x="1231" y="2208"/>
                  <a:pt x="1207" y="2161"/>
                  <a:pt x="1177" y="2135"/>
                </a:cubicBezTo>
                <a:cubicBezTo>
                  <a:pt x="1145" y="2108"/>
                  <a:pt x="1099" y="2093"/>
                  <a:pt x="1061" y="2078"/>
                </a:cubicBezTo>
                <a:cubicBezTo>
                  <a:pt x="1013" y="2029"/>
                  <a:pt x="955" y="2003"/>
                  <a:pt x="900" y="1962"/>
                </a:cubicBezTo>
                <a:cubicBezTo>
                  <a:pt x="792" y="1881"/>
                  <a:pt x="846" y="1900"/>
                  <a:pt x="750" y="1882"/>
                </a:cubicBezTo>
                <a:cubicBezTo>
                  <a:pt x="641" y="1815"/>
                  <a:pt x="530" y="1744"/>
                  <a:pt x="416" y="1686"/>
                </a:cubicBezTo>
                <a:cubicBezTo>
                  <a:pt x="362" y="1659"/>
                  <a:pt x="310" y="1638"/>
                  <a:pt x="266" y="1594"/>
                </a:cubicBezTo>
                <a:cubicBezTo>
                  <a:pt x="233" y="1561"/>
                  <a:pt x="195" y="1510"/>
                  <a:pt x="174" y="1467"/>
                </a:cubicBezTo>
                <a:cubicBezTo>
                  <a:pt x="169" y="1456"/>
                  <a:pt x="170" y="1442"/>
                  <a:pt x="163" y="1432"/>
                </a:cubicBezTo>
                <a:cubicBezTo>
                  <a:pt x="154" y="1418"/>
                  <a:pt x="138" y="1411"/>
                  <a:pt x="128" y="1398"/>
                </a:cubicBezTo>
                <a:cubicBezTo>
                  <a:pt x="77" y="1330"/>
                  <a:pt x="55" y="1248"/>
                  <a:pt x="36" y="1167"/>
                </a:cubicBezTo>
                <a:cubicBezTo>
                  <a:pt x="29" y="1136"/>
                  <a:pt x="21" y="1106"/>
                  <a:pt x="13" y="1075"/>
                </a:cubicBezTo>
                <a:cubicBezTo>
                  <a:pt x="9" y="1060"/>
                  <a:pt x="1" y="1029"/>
                  <a:pt x="1" y="1029"/>
                </a:cubicBezTo>
                <a:cubicBezTo>
                  <a:pt x="15" y="879"/>
                  <a:pt x="0" y="943"/>
                  <a:pt x="36" y="833"/>
                </a:cubicBezTo>
                <a:cubicBezTo>
                  <a:pt x="48" y="797"/>
                  <a:pt x="90" y="780"/>
                  <a:pt x="117" y="753"/>
                </a:cubicBezTo>
                <a:cubicBezTo>
                  <a:pt x="186" y="685"/>
                  <a:pt x="311" y="615"/>
                  <a:pt x="405" y="591"/>
                </a:cubicBezTo>
                <a:cubicBezTo>
                  <a:pt x="506" y="523"/>
                  <a:pt x="620" y="470"/>
                  <a:pt x="739" y="442"/>
                </a:cubicBezTo>
                <a:cubicBezTo>
                  <a:pt x="819" y="388"/>
                  <a:pt x="968" y="372"/>
                  <a:pt x="1061" y="361"/>
                </a:cubicBezTo>
                <a:cubicBezTo>
                  <a:pt x="1419" y="318"/>
                  <a:pt x="1771" y="311"/>
                  <a:pt x="2133" y="303"/>
                </a:cubicBezTo>
                <a:cubicBezTo>
                  <a:pt x="2392" y="288"/>
                  <a:pt x="2644" y="276"/>
                  <a:pt x="2905" y="269"/>
                </a:cubicBezTo>
                <a:cubicBezTo>
                  <a:pt x="3008" y="251"/>
                  <a:pt x="3112" y="235"/>
                  <a:pt x="3216" y="223"/>
                </a:cubicBezTo>
                <a:cubicBezTo>
                  <a:pt x="3299" y="194"/>
                  <a:pt x="3385" y="171"/>
                  <a:pt x="3469" y="142"/>
                </a:cubicBezTo>
                <a:cubicBezTo>
                  <a:pt x="3498" y="132"/>
                  <a:pt x="3530" y="136"/>
                  <a:pt x="3561" y="131"/>
                </a:cubicBezTo>
                <a:cubicBezTo>
                  <a:pt x="3621" y="122"/>
                  <a:pt x="3675" y="99"/>
                  <a:pt x="3734" y="85"/>
                </a:cubicBezTo>
                <a:cubicBezTo>
                  <a:pt x="3802" y="68"/>
                  <a:pt x="3949" y="49"/>
                  <a:pt x="3999" y="4"/>
                </a:cubicBezTo>
                <a:close/>
              </a:path>
            </a:pathLst>
          </a:custGeom>
          <a:gradFill rotWithShape="1">
            <a:gsLst>
              <a:gs pos="0">
                <a:srgbClr val="A5A5A5"/>
              </a:gs>
              <a:gs pos="100000">
                <a:srgbClr val="3A3A3A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53"/>
          <p:cNvSpPr>
            <a:spLocks noChangeArrowheads="1"/>
          </p:cNvSpPr>
          <p:nvPr/>
        </p:nvSpPr>
        <p:spPr bwMode="auto">
          <a:xfrm>
            <a:off x="5292080" y="2204864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" name="AutoShape 52"/>
          <p:cNvSpPr>
            <a:spLocks noChangeArrowheads="1"/>
          </p:cNvSpPr>
          <p:nvPr/>
        </p:nvSpPr>
        <p:spPr bwMode="auto">
          <a:xfrm>
            <a:off x="5364088" y="24208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5004048" y="2204864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" name="AutoShape 50"/>
          <p:cNvSpPr>
            <a:spLocks noChangeArrowheads="1"/>
          </p:cNvSpPr>
          <p:nvPr/>
        </p:nvSpPr>
        <p:spPr bwMode="auto">
          <a:xfrm>
            <a:off x="5076056" y="249289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7" name="AutoShape 48"/>
          <p:cNvSpPr>
            <a:spLocks noChangeArrowheads="1"/>
          </p:cNvSpPr>
          <p:nvPr/>
        </p:nvSpPr>
        <p:spPr bwMode="auto">
          <a:xfrm>
            <a:off x="3203848" y="6206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" name="AutoShape 47"/>
          <p:cNvSpPr>
            <a:spLocks noChangeArrowheads="1"/>
          </p:cNvSpPr>
          <p:nvPr/>
        </p:nvSpPr>
        <p:spPr bwMode="auto">
          <a:xfrm>
            <a:off x="2699792" y="26064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AutoShape 45"/>
          <p:cNvSpPr>
            <a:spLocks noChangeArrowheads="1"/>
          </p:cNvSpPr>
          <p:nvPr/>
        </p:nvSpPr>
        <p:spPr bwMode="auto">
          <a:xfrm>
            <a:off x="3131840" y="188640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" name="AutoShape 44"/>
          <p:cNvSpPr>
            <a:spLocks noChangeArrowheads="1"/>
          </p:cNvSpPr>
          <p:nvPr/>
        </p:nvSpPr>
        <p:spPr bwMode="auto">
          <a:xfrm>
            <a:off x="4283968" y="620688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" name="AutoShape 43"/>
          <p:cNvSpPr>
            <a:spLocks noChangeArrowheads="1"/>
          </p:cNvSpPr>
          <p:nvPr/>
        </p:nvSpPr>
        <p:spPr bwMode="auto">
          <a:xfrm>
            <a:off x="3635896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" name="AutoShape 42"/>
          <p:cNvSpPr>
            <a:spLocks noChangeArrowheads="1"/>
          </p:cNvSpPr>
          <p:nvPr/>
        </p:nvSpPr>
        <p:spPr bwMode="auto">
          <a:xfrm>
            <a:off x="4211960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" name="AutoShape 41"/>
          <p:cNvSpPr>
            <a:spLocks noChangeArrowheads="1"/>
          </p:cNvSpPr>
          <p:nvPr/>
        </p:nvSpPr>
        <p:spPr bwMode="auto">
          <a:xfrm>
            <a:off x="4788024" y="188640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" name="AutoShape 40"/>
          <p:cNvSpPr>
            <a:spLocks noChangeArrowheads="1"/>
          </p:cNvSpPr>
          <p:nvPr/>
        </p:nvSpPr>
        <p:spPr bwMode="auto">
          <a:xfrm>
            <a:off x="5796136" y="404664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5" name="AutoShape 39"/>
          <p:cNvSpPr>
            <a:spLocks noChangeArrowheads="1"/>
          </p:cNvSpPr>
          <p:nvPr/>
        </p:nvSpPr>
        <p:spPr bwMode="auto">
          <a:xfrm>
            <a:off x="6084168" y="692696"/>
            <a:ext cx="219075" cy="227012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>
            <a:off x="4860032" y="69269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7" name="AutoShape 37"/>
          <p:cNvSpPr>
            <a:spLocks noChangeArrowheads="1"/>
          </p:cNvSpPr>
          <p:nvPr/>
        </p:nvSpPr>
        <p:spPr bwMode="auto">
          <a:xfrm>
            <a:off x="5292080" y="33265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8" name="AutoShape 36"/>
          <p:cNvSpPr>
            <a:spLocks noChangeArrowheads="1"/>
          </p:cNvSpPr>
          <p:nvPr/>
        </p:nvSpPr>
        <p:spPr bwMode="auto">
          <a:xfrm>
            <a:off x="5508104" y="764704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9" name="AutoShape 35"/>
          <p:cNvSpPr>
            <a:spLocks noChangeArrowheads="1"/>
          </p:cNvSpPr>
          <p:nvPr/>
        </p:nvSpPr>
        <p:spPr bwMode="auto">
          <a:xfrm>
            <a:off x="3779912" y="620688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3419872" y="242088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3923928" y="256490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2" name="Rectangle 32"/>
          <p:cNvSpPr>
            <a:spLocks noChangeArrowheads="1"/>
          </p:cNvSpPr>
          <p:nvPr/>
        </p:nvSpPr>
        <p:spPr bwMode="auto">
          <a:xfrm>
            <a:off x="2843808" y="2492896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3" name="Rectangle 31"/>
          <p:cNvSpPr>
            <a:spLocks noChangeArrowheads="1"/>
          </p:cNvSpPr>
          <p:nvPr/>
        </p:nvSpPr>
        <p:spPr bwMode="auto">
          <a:xfrm>
            <a:off x="3275856" y="2636912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4499992" y="256490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3419872" y="206084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995936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4427984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4211960" y="2276872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4644008" y="234888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4860032" y="198884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5652120" y="2348880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5292080" y="2060848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3" name="Rectangle 21"/>
          <p:cNvSpPr>
            <a:spLocks noChangeArrowheads="1"/>
          </p:cNvSpPr>
          <p:nvPr/>
        </p:nvSpPr>
        <p:spPr bwMode="auto">
          <a:xfrm>
            <a:off x="3059832" y="220486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3707904" y="2204864"/>
            <a:ext cx="219075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 rot="-1486123">
            <a:off x="3766060" y="2707381"/>
            <a:ext cx="135632" cy="65115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 rot="3145172">
            <a:off x="3753939" y="3156634"/>
            <a:ext cx="123956" cy="5406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 rot="-2589387">
            <a:off x="3789094" y="3444003"/>
            <a:ext cx="134709" cy="76208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 rot="3145172">
            <a:off x="3617144" y="3762824"/>
            <a:ext cx="101440" cy="3404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0" y="6453336"/>
            <a:ext cx="9144000" cy="404664"/>
          </a:xfrm>
          <a:prstGeom prst="rect">
            <a:avLst/>
          </a:prstGeom>
          <a:gradFill rotWithShape="1">
            <a:gsLst>
              <a:gs pos="0">
                <a:srgbClr val="4E6128"/>
              </a:gs>
              <a:gs pos="100000">
                <a:srgbClr val="484329"/>
              </a:gs>
            </a:gsLst>
            <a:lin ang="5400000" scaled="1"/>
          </a:gradFill>
          <a:ln w="9525">
            <a:solidFill>
              <a:srgbClr val="4E612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>
            <a:off x="255577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2" name="AutoShape 5"/>
          <p:cNvSpPr>
            <a:spLocks noChangeArrowheads="1"/>
          </p:cNvSpPr>
          <p:nvPr/>
        </p:nvSpPr>
        <p:spPr bwMode="auto">
          <a:xfrm>
            <a:off x="291581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3" name="AutoShape 6"/>
          <p:cNvSpPr>
            <a:spLocks noChangeArrowheads="1"/>
          </p:cNvSpPr>
          <p:nvPr/>
        </p:nvSpPr>
        <p:spPr bwMode="auto">
          <a:xfrm>
            <a:off x="471601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4" name="AutoShape 7"/>
          <p:cNvSpPr>
            <a:spLocks noChangeArrowheads="1"/>
          </p:cNvSpPr>
          <p:nvPr/>
        </p:nvSpPr>
        <p:spPr bwMode="auto">
          <a:xfrm>
            <a:off x="435597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5" name="AutoShape 8"/>
          <p:cNvSpPr>
            <a:spLocks noChangeArrowheads="1"/>
          </p:cNvSpPr>
          <p:nvPr/>
        </p:nvSpPr>
        <p:spPr bwMode="auto">
          <a:xfrm>
            <a:off x="399593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6" name="AutoShape 9"/>
          <p:cNvSpPr>
            <a:spLocks noChangeArrowheads="1"/>
          </p:cNvSpPr>
          <p:nvPr/>
        </p:nvSpPr>
        <p:spPr bwMode="auto">
          <a:xfrm>
            <a:off x="363589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7" name="AutoShape 10"/>
          <p:cNvSpPr>
            <a:spLocks noChangeArrowheads="1"/>
          </p:cNvSpPr>
          <p:nvPr/>
        </p:nvSpPr>
        <p:spPr bwMode="auto">
          <a:xfrm>
            <a:off x="3275856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8" name="AutoShape 11"/>
          <p:cNvSpPr>
            <a:spLocks noChangeArrowheads="1"/>
          </p:cNvSpPr>
          <p:nvPr/>
        </p:nvSpPr>
        <p:spPr bwMode="auto">
          <a:xfrm>
            <a:off x="5580112" y="6453336"/>
            <a:ext cx="219075" cy="227013"/>
          </a:xfrm>
          <a:prstGeom prst="plus">
            <a:avLst>
              <a:gd name="adj" fmla="val 39509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323528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0" name="Rectangle 14"/>
          <p:cNvSpPr>
            <a:spLocks noChangeArrowheads="1"/>
          </p:cNvSpPr>
          <p:nvPr/>
        </p:nvSpPr>
        <p:spPr bwMode="auto">
          <a:xfrm>
            <a:off x="118762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1" name="Rectangle 15"/>
          <p:cNvSpPr>
            <a:spLocks noChangeArrowheads="1"/>
          </p:cNvSpPr>
          <p:nvPr/>
        </p:nvSpPr>
        <p:spPr bwMode="auto">
          <a:xfrm>
            <a:off x="1619672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2" name="Rectangle 16"/>
          <p:cNvSpPr>
            <a:spLocks noChangeArrowheads="1"/>
          </p:cNvSpPr>
          <p:nvPr/>
        </p:nvSpPr>
        <p:spPr bwMode="auto">
          <a:xfrm>
            <a:off x="514806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205172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4" name="Rectangle 18"/>
          <p:cNvSpPr>
            <a:spLocks noChangeArrowheads="1"/>
          </p:cNvSpPr>
          <p:nvPr/>
        </p:nvSpPr>
        <p:spPr bwMode="auto">
          <a:xfrm>
            <a:off x="755576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5" name="Rectangle 19"/>
          <p:cNvSpPr>
            <a:spLocks noChangeArrowheads="1"/>
          </p:cNvSpPr>
          <p:nvPr/>
        </p:nvSpPr>
        <p:spPr bwMode="auto">
          <a:xfrm>
            <a:off x="601216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6" name="Rectangle 20"/>
          <p:cNvSpPr>
            <a:spLocks noChangeArrowheads="1"/>
          </p:cNvSpPr>
          <p:nvPr/>
        </p:nvSpPr>
        <p:spPr bwMode="auto">
          <a:xfrm>
            <a:off x="6444208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7" name="Rectangle 21"/>
          <p:cNvSpPr>
            <a:spLocks noChangeArrowheads="1"/>
          </p:cNvSpPr>
          <p:nvPr/>
        </p:nvSpPr>
        <p:spPr bwMode="auto">
          <a:xfrm>
            <a:off x="6876256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8" name="Rectangle 22"/>
          <p:cNvSpPr>
            <a:spLocks noChangeArrowheads="1"/>
          </p:cNvSpPr>
          <p:nvPr/>
        </p:nvSpPr>
        <p:spPr bwMode="auto">
          <a:xfrm>
            <a:off x="7308304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9" name="Rectangle 23"/>
          <p:cNvSpPr>
            <a:spLocks noChangeArrowheads="1"/>
          </p:cNvSpPr>
          <p:nvPr/>
        </p:nvSpPr>
        <p:spPr bwMode="auto">
          <a:xfrm>
            <a:off x="7740352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0" name="Rectangle 24"/>
          <p:cNvSpPr>
            <a:spLocks noChangeArrowheads="1"/>
          </p:cNvSpPr>
          <p:nvPr/>
        </p:nvSpPr>
        <p:spPr bwMode="auto">
          <a:xfrm>
            <a:off x="8172400" y="6525344"/>
            <a:ext cx="220662" cy="508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17365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1" name="Rectangle 2"/>
          <p:cNvSpPr>
            <a:spLocks noChangeArrowheads="1"/>
          </p:cNvSpPr>
          <p:nvPr/>
        </p:nvSpPr>
        <p:spPr bwMode="auto">
          <a:xfrm rot="4794832">
            <a:off x="3361845" y="3947730"/>
            <a:ext cx="100263" cy="25868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 rot="576189">
            <a:off x="3448295" y="4010653"/>
            <a:ext cx="96308" cy="3488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3" name="Rectangle 4"/>
          <p:cNvSpPr>
            <a:spLocks noChangeArrowheads="1"/>
          </p:cNvSpPr>
          <p:nvPr/>
        </p:nvSpPr>
        <p:spPr bwMode="auto">
          <a:xfrm rot="7216704">
            <a:off x="3465397" y="4289769"/>
            <a:ext cx="78796" cy="15067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4" name="Rectangle 5"/>
          <p:cNvSpPr>
            <a:spLocks noChangeArrowheads="1"/>
          </p:cNvSpPr>
          <p:nvPr/>
        </p:nvSpPr>
        <p:spPr bwMode="auto">
          <a:xfrm rot="-1368130">
            <a:off x="4147195" y="3998068"/>
            <a:ext cx="126443" cy="80608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5" name="Rectangle 2"/>
          <p:cNvSpPr>
            <a:spLocks noChangeArrowheads="1"/>
          </p:cNvSpPr>
          <p:nvPr/>
        </p:nvSpPr>
        <p:spPr bwMode="auto">
          <a:xfrm rot="1844190">
            <a:off x="4037765" y="4693855"/>
            <a:ext cx="132259" cy="92667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6" name="Rectangle 3"/>
          <p:cNvSpPr>
            <a:spLocks noChangeArrowheads="1"/>
          </p:cNvSpPr>
          <p:nvPr/>
        </p:nvSpPr>
        <p:spPr bwMode="auto">
          <a:xfrm rot="7216704">
            <a:off x="4473683" y="4578991"/>
            <a:ext cx="120127" cy="508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7" name="Rectangle 2"/>
          <p:cNvSpPr>
            <a:spLocks noChangeArrowheads="1"/>
          </p:cNvSpPr>
          <p:nvPr/>
        </p:nvSpPr>
        <p:spPr bwMode="auto">
          <a:xfrm rot="958694">
            <a:off x="4234933" y="6100179"/>
            <a:ext cx="98600" cy="3462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8" name="Rectangle 3"/>
          <p:cNvSpPr>
            <a:spLocks noChangeArrowheads="1"/>
          </p:cNvSpPr>
          <p:nvPr/>
        </p:nvSpPr>
        <p:spPr bwMode="auto">
          <a:xfrm rot="-3930089">
            <a:off x="4111872" y="5782842"/>
            <a:ext cx="99211" cy="47689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 rot="-461203">
            <a:off x="3882579" y="5510077"/>
            <a:ext cx="75845" cy="46353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2771800" y="2996952"/>
            <a:ext cx="216024" cy="3284984"/>
          </a:xfrm>
          <a:prstGeom prst="upArrow">
            <a:avLst>
              <a:gd name="adj1" fmla="val 56648"/>
              <a:gd name="adj2" fmla="val 144203"/>
            </a:avLst>
          </a:prstGeom>
          <a:gradFill rotWithShape="1">
            <a:gsLst>
              <a:gs pos="0">
                <a:srgbClr val="00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91680" y="188640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Expérience </a:t>
            </a:r>
            <a:r>
              <a:rPr lang="fr-BE" dirty="0" smtClean="0"/>
              <a:t>6</a:t>
            </a:r>
            <a:endParaRPr lang="fr-BE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49" y="712094"/>
            <a:ext cx="2161803" cy="174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clairs panneau punais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3371" y="1844824"/>
            <a:ext cx="6934355" cy="5200766"/>
          </a:xfrm>
          <a:prstGeom prst="rect">
            <a:avLst/>
          </a:prstGeom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77272"/>
            <a:ext cx="5603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67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59632" y="692696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Expérience 7</a:t>
            </a:r>
            <a:endParaRPr lang="fr-BE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8" t="55194" r="23372" b="10852"/>
          <a:stretch/>
        </p:blipFill>
        <p:spPr>
          <a:xfrm>
            <a:off x="2843808" y="2348880"/>
            <a:ext cx="3947903" cy="306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06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Effet</a:t>
            </a:r>
            <a:r>
              <a:rPr lang="nl-BE" dirty="0" smtClean="0"/>
              <a:t> de pointe</a:t>
            </a:r>
            <a:r>
              <a:rPr lang="fr-BE" dirty="0" smtClean="0"/>
              <a:t>.</a:t>
            </a:r>
            <a:endParaRPr lang="fr-BE" dirty="0"/>
          </a:p>
        </p:txBody>
      </p:sp>
      <p:pic>
        <p:nvPicPr>
          <p:cNvPr id="3" name="Image 2" descr="images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84784"/>
            <a:ext cx="3498018" cy="5256584"/>
          </a:xfrm>
          <a:prstGeom prst="rect">
            <a:avLst/>
          </a:prstGeom>
        </p:spPr>
      </p:pic>
      <p:pic>
        <p:nvPicPr>
          <p:cNvPr id="4" name="Image 3" descr="images (1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62822" y="1484784"/>
            <a:ext cx="4981178" cy="53732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7620000" cy="42672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62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clair film2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63688" y="1700808"/>
            <a:ext cx="5996466" cy="337829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21288"/>
            <a:ext cx="558949" cy="558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Eclairs spéciaux.</a:t>
            </a:r>
            <a:endParaRPr lang="fr-BE" dirty="0"/>
          </a:p>
        </p:txBody>
      </p:sp>
      <p:pic>
        <p:nvPicPr>
          <p:cNvPr id="3" name="Image 2" descr="http://www.gurumed.org/wp-content/uploads/2011/01/Shinmoedake-volcan2_thumb.jpg"/>
          <p:cNvPicPr/>
          <p:nvPr/>
        </p:nvPicPr>
        <p:blipFill>
          <a:blip r:embed="rId2" cstate="print"/>
          <a:srcRect l="2817" t="3673" r="2869" b="3285"/>
          <a:stretch>
            <a:fillRect/>
          </a:stretch>
        </p:blipFill>
        <p:spPr bwMode="auto">
          <a:xfrm>
            <a:off x="0" y="1484784"/>
            <a:ext cx="4514469" cy="277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http://etat-du-monde-etat-d-etre.net/wp-content/uploads/foudre-volcan-seisme-electricite.jpg"/>
          <p:cNvPicPr/>
          <p:nvPr/>
        </p:nvPicPr>
        <p:blipFill>
          <a:blip r:embed="rId3" cstate="print"/>
          <a:srcRect b="12078"/>
          <a:stretch>
            <a:fillRect/>
          </a:stretch>
        </p:blipFill>
        <p:spPr bwMode="auto">
          <a:xfrm>
            <a:off x="5439613" y="1484784"/>
            <a:ext cx="3704387" cy="2816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C:\Users\Thibaut\Downloads\jupiter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57192"/>
            <a:ext cx="5148064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2" descr="F:\orages\diapo\éclairs\torma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3313" y="4640263"/>
            <a:ext cx="2960687" cy="2217737"/>
          </a:xfrm>
          <a:prstGeom prst="rect">
            <a:avLst/>
          </a:prstGeom>
          <a:noFill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Sprites</a:t>
            </a:r>
            <a:r>
              <a:rPr lang="fr-BE" dirty="0" smtClean="0"/>
              <a:t> </a:t>
            </a:r>
            <a:r>
              <a:rPr lang="fr-BE" dirty="0" smtClean="0"/>
              <a:t>et </a:t>
            </a:r>
            <a:r>
              <a:rPr lang="en-US" dirty="0" smtClean="0"/>
              <a:t>blue jets</a:t>
            </a:r>
            <a:r>
              <a:rPr lang="fr-BE" dirty="0" smtClean="0"/>
              <a:t>.</a:t>
            </a:r>
            <a:endParaRPr lang="fr-BE" dirty="0"/>
          </a:p>
        </p:txBody>
      </p:sp>
      <p:pic>
        <p:nvPicPr>
          <p:cNvPr id="3" name="Image 2" descr="C:\Users\Thibaut\Desktop\Foudre\blue_jets.gif"/>
          <p:cNvPicPr/>
          <p:nvPr/>
        </p:nvPicPr>
        <p:blipFill>
          <a:blip r:embed="rId2" cstate="print"/>
          <a:srcRect l="20788"/>
          <a:stretch>
            <a:fillRect/>
          </a:stretch>
        </p:blipFill>
        <p:spPr bwMode="auto">
          <a:xfrm>
            <a:off x="5148064" y="2841955"/>
            <a:ext cx="4143299" cy="401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http://wiki.razing.net/ufologie.net/pics/sylphes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5342991" cy="401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75656" y="13407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Expérience 2</a:t>
            </a:r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59" y="1818723"/>
            <a:ext cx="2733768" cy="36450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1807175"/>
            <a:ext cx="2742429" cy="365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11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43841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2761488"/>
            <a:ext cx="4114800" cy="4096512"/>
          </a:xfrm>
          <a:prstGeom prst="rect">
            <a:avLst/>
          </a:prstGeom>
        </p:spPr>
      </p:pic>
      <p:pic>
        <p:nvPicPr>
          <p:cNvPr id="4" name="Image 3" descr="images (1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04048" cy="354219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Dégâts</a:t>
            </a:r>
            <a:r>
              <a:rPr lang="nl-BE" dirty="0" smtClean="0"/>
              <a:t> dus à </a:t>
            </a:r>
            <a:r>
              <a:rPr lang="nl-BE" dirty="0"/>
              <a:t>la </a:t>
            </a:r>
            <a:r>
              <a:rPr lang="nl-BE" dirty="0" err="1"/>
              <a:t>foudre</a:t>
            </a:r>
            <a:r>
              <a:rPr lang="fr-BE" dirty="0" smtClean="0"/>
              <a:t>.</a:t>
            </a:r>
            <a:endParaRPr lang="fr-BE" dirty="0"/>
          </a:p>
        </p:txBody>
      </p:sp>
      <p:pic>
        <p:nvPicPr>
          <p:cNvPr id="3" name="Image 2" descr="dégat 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4499992" cy="3384376"/>
          </a:xfrm>
          <a:prstGeom prst="rect">
            <a:avLst/>
          </a:prstGeom>
        </p:spPr>
      </p:pic>
      <p:pic>
        <p:nvPicPr>
          <p:cNvPr id="4" name="Image 3" descr="foudre_avion.jpg">
            <a:hlinkClick r:id="rId3" action="ppaction://hlinkfile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99992" y="3140969"/>
            <a:ext cx="4644008" cy="37170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5603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0170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vion foudroyé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712" y="1898977"/>
            <a:ext cx="528058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4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Thibaut\Downloads\sequoia brulé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90440" cy="340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C:\Users\Thibaut\Downloads\arbre foudroyé et explosé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1872208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http://www.questmachine.org/encyclopedie/illustrations/illustrations_articles/c-est-un-arbre-frappe-par-la-foudre-qui-a-conduit-les-flammes-jusqu-a-l-hangar-a-fourrage-photo-guy-1326011618.jpg"/>
          <p:cNvPicPr/>
          <p:nvPr/>
        </p:nvPicPr>
        <p:blipFill>
          <a:blip r:embed="rId4" cstate="print"/>
          <a:srcRect r="10432"/>
          <a:stretch>
            <a:fillRect/>
          </a:stretch>
        </p:blipFill>
        <p:spPr bwMode="auto">
          <a:xfrm>
            <a:off x="0" y="3645024"/>
            <a:ext cx="442798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http://www.ladepeche.fr/content/photo/biz/2010/04/21/201004211382_zoom.jpg"/>
          <p:cNvPicPr/>
          <p:nvPr/>
        </p:nvPicPr>
        <p:blipFill>
          <a:blip r:embed="rId5" cstate="print"/>
          <a:srcRect l="13001" r="5831"/>
          <a:stretch>
            <a:fillRect/>
          </a:stretch>
        </p:blipFill>
        <p:spPr bwMode="auto">
          <a:xfrm>
            <a:off x="6705143" y="2420888"/>
            <a:ext cx="2438857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91680" y="54868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Expérience 8</a:t>
            </a:r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68760"/>
            <a:ext cx="3579862" cy="47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3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uisfulguri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484784"/>
            <a:ext cx="3456384" cy="5225723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Fulgurites</a:t>
            </a:r>
            <a:r>
              <a:rPr lang="nl-BE" dirty="0" smtClean="0"/>
              <a:t> dans </a:t>
            </a:r>
            <a:r>
              <a:rPr lang="fr-BE" dirty="0" smtClean="0"/>
              <a:t>le désert</a:t>
            </a: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52401"/>
            <a:ext cx="9144000" cy="1251062"/>
          </a:xfrm>
        </p:spPr>
        <p:txBody>
          <a:bodyPr>
            <a:normAutofit fontScale="90000"/>
          </a:bodyPr>
          <a:lstStyle/>
          <a:p>
            <a:r>
              <a:rPr lang="nl-BE" dirty="0" err="1" smtClean="0"/>
              <a:t>Dégâts</a:t>
            </a:r>
            <a:r>
              <a:rPr lang="nl-BE" dirty="0" smtClean="0"/>
              <a:t> de la </a:t>
            </a:r>
            <a:r>
              <a:rPr lang="nl-BE" dirty="0" err="1" smtClean="0"/>
              <a:t>foudre</a:t>
            </a:r>
            <a:r>
              <a:rPr lang="nl-BE" dirty="0" smtClean="0"/>
              <a:t> </a:t>
            </a:r>
            <a:r>
              <a:rPr lang="nl-BE" dirty="0" err="1" smtClean="0"/>
              <a:t>sur</a:t>
            </a:r>
            <a:r>
              <a:rPr lang="nl-BE" dirty="0" smtClean="0"/>
              <a:t> les </a:t>
            </a:r>
            <a:r>
              <a:rPr lang="nl-BE" dirty="0" err="1" smtClean="0"/>
              <a:t>êtres</a:t>
            </a:r>
            <a:r>
              <a:rPr lang="nl-BE" dirty="0" smtClean="0"/>
              <a:t> vivants</a:t>
            </a:r>
            <a:r>
              <a:rPr lang="fr-BE" baseline="0" dirty="0" smtClean="0"/>
              <a:t>.</a:t>
            </a:r>
            <a:endParaRPr lang="fr-BE" dirty="0"/>
          </a:p>
        </p:txBody>
      </p:sp>
      <p:pic>
        <p:nvPicPr>
          <p:cNvPr id="3" name="Image 2" descr="C:\Users\Thibaut\Downloads\lichtenber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4067944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C:\Users\Thibaut\Downloads\Lichtenberg Figures 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4211960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bouquegneau11.jpg"/>
          <p:cNvPicPr/>
          <p:nvPr/>
        </p:nvPicPr>
        <p:blipFill>
          <a:blip r:embed="rId2" cstate="print"/>
          <a:srcRect l="4757" t="2129" r="4199" b="58057"/>
          <a:stretch>
            <a:fillRect/>
          </a:stretch>
        </p:blipFill>
        <p:spPr>
          <a:xfrm>
            <a:off x="683568" y="908720"/>
            <a:ext cx="8136903" cy="489654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Thibaut\Desktop\Foudre\vaches foudroyées 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0112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C:\Users\Thibaut\Downloads\moutons foudroyés (1).jpg"/>
          <p:cNvPicPr/>
          <p:nvPr/>
        </p:nvPicPr>
        <p:blipFill>
          <a:blip r:embed="rId3" cstate="print"/>
          <a:srcRect t="5963" b="6761"/>
          <a:stretch>
            <a:fillRect/>
          </a:stretch>
        </p:blipFill>
        <p:spPr bwMode="auto">
          <a:xfrm>
            <a:off x="3527376" y="3573016"/>
            <a:ext cx="5616624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299829"/>
            <a:ext cx="5172184" cy="285736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71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Types de </a:t>
            </a:r>
            <a:r>
              <a:rPr lang="nl-BE" dirty="0" err="1" smtClean="0"/>
              <a:t>nuages</a:t>
            </a:r>
            <a:r>
              <a:rPr lang="fr-BE" dirty="0" smtClean="0"/>
              <a:t>.</a:t>
            </a:r>
            <a:endParaRPr lang="fr-BE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1524000" y="2055814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" name="Acrobat Document" r:id="rId4" imgW="0" imgH="0" progId="AcroExch.Document.7">
                  <p:embed/>
                </p:oleObj>
              </mc:Choice>
              <mc:Fallback>
                <p:oleObj name="Acrobat Document" r:id="rId4" imgW="0" imgH="0" progId="AcroExch.Document.7">
                  <p:embed/>
                  <p:pic>
                    <p:nvPicPr>
                      <p:cNvPr id="0" name="Espace réservé du contenu 4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055814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11114"/>
              </p:ext>
            </p:extLst>
          </p:nvPr>
        </p:nvGraphicFramePr>
        <p:xfrm>
          <a:off x="1116013" y="1627188"/>
          <a:ext cx="6699250" cy="508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Document" r:id="rId5" imgW="9394540" imgH="7143941" progId="Word.Document.12">
                  <p:embed/>
                </p:oleObj>
              </mc:Choice>
              <mc:Fallback>
                <p:oleObj name="Document" r:id="rId5" imgW="9394540" imgH="7143941" progId="Word.Document.12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627188"/>
                        <a:ext cx="6699250" cy="508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:\orages\diapo\degat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97945" cy="3501008"/>
          </a:xfrm>
          <a:prstGeom prst="rect">
            <a:avLst/>
          </a:prstGeom>
          <a:noFill/>
        </p:spPr>
      </p:pic>
      <p:pic>
        <p:nvPicPr>
          <p:cNvPr id="56323" name="Picture 3" descr="F:\orages\diapo\degat\images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9" y="3522489"/>
            <a:ext cx="4860032" cy="3335512"/>
          </a:xfrm>
          <a:prstGeom prst="rect">
            <a:avLst/>
          </a:prstGeom>
          <a:noFill/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rrible lightning strike on a football matc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47664" y="1340768"/>
            <a:ext cx="5844480" cy="43833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49280"/>
            <a:ext cx="5603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Paratonnerre</a:t>
            </a:r>
            <a:r>
              <a:rPr lang="fr-BE" dirty="0" smtClean="0"/>
              <a:t>. </a:t>
            </a:r>
            <a:endParaRPr lang="fr-BE" dirty="0"/>
          </a:p>
        </p:txBody>
      </p:sp>
      <p:pic>
        <p:nvPicPr>
          <p:cNvPr id="3" name="Image 2" descr="http://t2.gstatic.com/images?q=tbn:ANd9GcRezCFZKjt7sC8km2_8k63hhzf0O1EnaI_DWvVqp1PGm6c9JltDjpfVJN-51Q"/>
          <p:cNvPicPr/>
          <p:nvPr/>
        </p:nvPicPr>
        <p:blipFill>
          <a:blip r:embed="rId2" cstate="print"/>
          <a:srcRect t="11957" b="6815"/>
          <a:stretch>
            <a:fillRect/>
          </a:stretch>
        </p:blipFill>
        <p:spPr bwMode="auto">
          <a:xfrm>
            <a:off x="2411760" y="1484784"/>
            <a:ext cx="4139952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noProof="0" dirty="0" smtClean="0"/>
              <a:t>La </a:t>
            </a:r>
            <a:r>
              <a:rPr lang="nl-BE" noProof="0" dirty="0" err="1" smtClean="0"/>
              <a:t>cage</a:t>
            </a:r>
            <a:r>
              <a:rPr lang="nl-BE" noProof="0" dirty="0" smtClean="0"/>
              <a:t> de Faraday</a:t>
            </a:r>
            <a:r>
              <a:rPr lang="fr-BE" dirty="0" smtClean="0"/>
              <a:t>.</a:t>
            </a:r>
            <a:endParaRPr lang="fr-BE" dirty="0"/>
          </a:p>
        </p:txBody>
      </p:sp>
      <p:pic>
        <p:nvPicPr>
          <p:cNvPr id="3" name="Image 2" descr="C:\Users\Thibaut\Downloads\farada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500404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bouquegneau20.jpg"/>
          <p:cNvPicPr/>
          <p:nvPr/>
        </p:nvPicPr>
        <p:blipFill>
          <a:blip r:embed="rId3" cstate="print"/>
          <a:srcRect l="1669" t="4069" r="3957" b="13067"/>
          <a:stretch>
            <a:fillRect/>
          </a:stretch>
        </p:blipFill>
        <p:spPr>
          <a:xfrm>
            <a:off x="5004049" y="3573017"/>
            <a:ext cx="4139952" cy="32849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732240" cy="504918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87624" y="692696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Expérience 12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267971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Se </a:t>
            </a:r>
            <a:r>
              <a:rPr lang="nl-BE" dirty="0" err="1" smtClean="0"/>
              <a:t>protéger</a:t>
            </a:r>
            <a:r>
              <a:rPr lang="fr-BE" dirty="0" smtClean="0"/>
              <a:t>.</a:t>
            </a:r>
            <a:endParaRPr lang="fr-BE" dirty="0"/>
          </a:p>
        </p:txBody>
      </p:sp>
      <p:pic>
        <p:nvPicPr>
          <p:cNvPr id="3" name="Image 2" descr="bouquegneau18.jpg"/>
          <p:cNvPicPr/>
          <p:nvPr/>
        </p:nvPicPr>
        <p:blipFill>
          <a:blip r:embed="rId2" cstate="print"/>
          <a:srcRect l="1201" t="10376" r="4902" b="9959"/>
          <a:stretch>
            <a:fillRect/>
          </a:stretch>
        </p:blipFill>
        <p:spPr>
          <a:xfrm>
            <a:off x="0" y="1484784"/>
            <a:ext cx="4355976" cy="5373216"/>
          </a:xfrm>
          <a:prstGeom prst="rect">
            <a:avLst/>
          </a:prstGeom>
        </p:spPr>
      </p:pic>
      <p:pic>
        <p:nvPicPr>
          <p:cNvPr id="4" name="Image 3" descr="bouquegneau16.jpg"/>
          <p:cNvPicPr/>
          <p:nvPr/>
        </p:nvPicPr>
        <p:blipFill>
          <a:blip r:embed="rId3" cstate="print"/>
          <a:srcRect l="6769" t="6421" r="7731" b="14062"/>
          <a:stretch>
            <a:fillRect/>
          </a:stretch>
        </p:blipFill>
        <p:spPr>
          <a:xfrm>
            <a:off x="4759300" y="4797152"/>
            <a:ext cx="4384700" cy="2060848"/>
          </a:xfrm>
          <a:prstGeom prst="rect">
            <a:avLst/>
          </a:prstGeom>
        </p:spPr>
      </p:pic>
      <p:pic>
        <p:nvPicPr>
          <p:cNvPr id="5" name="Image 4" descr="bouquegneau17.jpg"/>
          <p:cNvPicPr/>
          <p:nvPr/>
        </p:nvPicPr>
        <p:blipFill>
          <a:blip r:embed="rId4" cstate="print"/>
          <a:srcRect l="6291" t="3141" r="4640" b="6283"/>
          <a:stretch>
            <a:fillRect/>
          </a:stretch>
        </p:blipFill>
        <p:spPr>
          <a:xfrm>
            <a:off x="6732240" y="1484784"/>
            <a:ext cx="2411760" cy="32403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Bienfaits</a:t>
            </a:r>
            <a:r>
              <a:rPr lang="nl-BE" dirty="0" smtClean="0"/>
              <a:t> de la </a:t>
            </a:r>
            <a:r>
              <a:rPr lang="nl-BE" dirty="0" err="1" smtClean="0"/>
              <a:t>foudre</a:t>
            </a:r>
            <a:endParaRPr lang="fr-BE" dirty="0"/>
          </a:p>
        </p:txBody>
      </p:sp>
      <p:pic>
        <p:nvPicPr>
          <p:cNvPr id="4" name="Image 3" descr="http://www.ggl.ulaval.ca/personnel/bourque/s4/4.28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673424"/>
            <a:ext cx="453650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 cstate="print"/>
          <a:srcRect t="10300"/>
          <a:stretch>
            <a:fillRect/>
          </a:stretch>
        </p:blipFill>
        <p:spPr bwMode="auto">
          <a:xfrm>
            <a:off x="3923928" y="0"/>
            <a:ext cx="5220072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3943"/>
            <a:ext cx="5306415" cy="320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52401"/>
            <a:ext cx="8712968" cy="1251062"/>
          </a:xfrm>
        </p:spPr>
        <p:txBody>
          <a:bodyPr>
            <a:normAutofit/>
          </a:bodyPr>
          <a:lstStyle/>
          <a:p>
            <a:r>
              <a:rPr lang="fr-BE" dirty="0"/>
              <a:t>Récupérer l’énergie de la foudre?</a:t>
            </a:r>
            <a:r>
              <a:rPr lang="nl-BE" dirty="0" smtClean="0"/>
              <a:t>?</a:t>
            </a:r>
            <a:endParaRPr lang="nl-BE" dirty="0"/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0" y="1330520"/>
            <a:ext cx="8964488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P= U.I</a:t>
            </a:r>
            <a:endParaRPr lang="fr-BE" sz="7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U= 100.10</a:t>
            </a:r>
            <a:r>
              <a:rPr lang="fr-BE" sz="2000" baseline="30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6</a:t>
            </a: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 volts (valeur maximale)</a:t>
            </a:r>
            <a:b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</a:b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I= 25 000 ampères  ( peut varier de 1600 à 540 000 A)</a:t>
            </a:r>
            <a:endParaRPr lang="fr-BE" sz="7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P= 100.10</a:t>
            </a:r>
            <a:r>
              <a:rPr lang="fr-BE" sz="2000" baseline="30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6</a:t>
            </a: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 . 25.10³</a:t>
            </a:r>
            <a:b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</a:b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  = 2,5.10</a:t>
            </a:r>
            <a:r>
              <a:rPr lang="fr-BE" sz="2000" baseline="30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12</a:t>
            </a: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 watts (100.10</a:t>
            </a:r>
            <a:r>
              <a:rPr lang="fr-BE" sz="2000" baseline="30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6</a:t>
            </a: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 watts par mètre dans livre soit 200.10</a:t>
            </a:r>
            <a:r>
              <a:rPr lang="fr-BE" sz="2000" baseline="30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9 </a:t>
            </a: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W)</a:t>
            </a:r>
            <a:endParaRPr lang="fr-BE" sz="7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W= P.t</a:t>
            </a:r>
            <a:endParaRPr lang="fr-BE" sz="7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t= 20µs = 20.10</a:t>
            </a:r>
            <a:r>
              <a:rPr lang="fr-BE" sz="2000" baseline="30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-6</a:t>
            </a: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 s</a:t>
            </a:r>
            <a:endParaRPr lang="fr-BE" sz="7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W= 2,5.10</a:t>
            </a:r>
            <a:r>
              <a:rPr lang="fr-BE" sz="2000" baseline="30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12</a:t>
            </a: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 . 20.10</a:t>
            </a:r>
            <a:r>
              <a:rPr lang="fr-BE" sz="2000" baseline="30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-6</a:t>
            </a: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/>
            </a:r>
            <a:b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</a:b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  = 50.10</a:t>
            </a:r>
            <a:r>
              <a:rPr lang="fr-BE" sz="2000" baseline="30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6 </a:t>
            </a: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joules</a:t>
            </a:r>
            <a:endParaRPr lang="fr-BE" sz="7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3,6.10</a:t>
            </a:r>
            <a:r>
              <a:rPr lang="fr-BE" sz="2000" baseline="30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6</a:t>
            </a: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 J = 1 kWh</a:t>
            </a:r>
            <a:endParaRPr lang="fr-BE" sz="7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sz="2000" b="1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=&gt; 50.10</a:t>
            </a:r>
            <a:r>
              <a:rPr lang="fr-BE" sz="2000" b="1" baseline="30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6</a:t>
            </a:r>
            <a:r>
              <a:rPr lang="fr-BE" sz="2000" b="1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 J = 14 kWh </a:t>
            </a: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pour une décharge (entre 1  et 300 kWh))</a:t>
            </a:r>
            <a:endParaRPr lang="fr-BE" sz="7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Il y a environ 10 000 décharges en Belgique par an, et 10 millions d'habitants,</a:t>
            </a:r>
            <a:b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</a:b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si on divise l'énergie totale par le nombre d'habitants, chaque personne recevrait 14 Wh par an (on ferait fonctionner une lampe </a:t>
            </a:r>
            <a:r>
              <a:rPr lang="fr-BE" sz="2000" dirty="0" err="1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fluocompact</a:t>
            </a:r>
            <a:r>
              <a:rPr lang="fr-BE" sz="2000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 pendant une heure). Un ménage moyen consomme environ 7000kWh par an.</a:t>
            </a:r>
            <a:endParaRPr lang="fr-BE" sz="7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sz="3200" b="1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Récupérer l'énergie d'un coup de foudre est donc inutile</a:t>
            </a:r>
            <a:r>
              <a:rPr lang="fr-BE" sz="3200" b="1" dirty="0" smtClean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!</a:t>
            </a:r>
            <a:endParaRPr kumimoji="0" lang="nl-BE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756090"/>
            <a:ext cx="2857264" cy="136815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11560" y="436510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solidFill>
                  <a:srgbClr val="FFFF00"/>
                </a:solidFill>
              </a:rPr>
              <a:t>Vous</a:t>
            </a:r>
            <a:r>
              <a:rPr lang="nl-BE" dirty="0" smtClean="0">
                <a:solidFill>
                  <a:srgbClr val="FFFF00"/>
                </a:solidFill>
              </a:rPr>
              <a:t> </a:t>
            </a:r>
            <a:r>
              <a:rPr lang="nl-BE" dirty="0" err="1" smtClean="0">
                <a:solidFill>
                  <a:srgbClr val="FFFF00"/>
                </a:solidFill>
              </a:rPr>
              <a:t>trouverez</a:t>
            </a:r>
            <a:r>
              <a:rPr lang="nl-BE" dirty="0" smtClean="0">
                <a:solidFill>
                  <a:srgbClr val="FFFF00"/>
                </a:solidFill>
              </a:rPr>
              <a:t> </a:t>
            </a:r>
            <a:r>
              <a:rPr lang="nl-BE" dirty="0" err="1" smtClean="0">
                <a:solidFill>
                  <a:srgbClr val="FFFF00"/>
                </a:solidFill>
              </a:rPr>
              <a:t>le</a:t>
            </a:r>
            <a:r>
              <a:rPr lang="nl-BE" dirty="0" smtClean="0">
                <a:solidFill>
                  <a:srgbClr val="FFFF00"/>
                </a:solidFill>
              </a:rPr>
              <a:t> </a:t>
            </a:r>
            <a:r>
              <a:rPr lang="nl-BE" dirty="0" err="1" smtClean="0">
                <a:solidFill>
                  <a:srgbClr val="FFFF00"/>
                </a:solidFill>
              </a:rPr>
              <a:t>descriptif</a:t>
            </a:r>
            <a:r>
              <a:rPr lang="nl-BE" dirty="0" smtClean="0">
                <a:solidFill>
                  <a:srgbClr val="FFFF00"/>
                </a:solidFill>
              </a:rPr>
              <a:t> complet dans </a:t>
            </a:r>
            <a:r>
              <a:rPr lang="nl-BE" dirty="0" err="1" smtClean="0">
                <a:solidFill>
                  <a:srgbClr val="FFFF00"/>
                </a:solidFill>
              </a:rPr>
              <a:t>un</a:t>
            </a:r>
            <a:r>
              <a:rPr lang="nl-BE" dirty="0" smtClean="0">
                <a:solidFill>
                  <a:srgbClr val="FFFF00"/>
                </a:solidFill>
              </a:rPr>
              <a:t> fichier word </a:t>
            </a:r>
            <a:r>
              <a:rPr lang="nl-BE" dirty="0" err="1" smtClean="0">
                <a:solidFill>
                  <a:srgbClr val="FFFF00"/>
                </a:solidFill>
              </a:rPr>
              <a:t>sur</a:t>
            </a:r>
            <a:r>
              <a:rPr lang="nl-BE" dirty="0" smtClean="0">
                <a:solidFill>
                  <a:srgbClr val="FFFF00"/>
                </a:solidFill>
              </a:rPr>
              <a:t> </a:t>
            </a:r>
            <a:r>
              <a:rPr lang="nl-BE" dirty="0" err="1" smtClean="0">
                <a:solidFill>
                  <a:srgbClr val="FFFF00"/>
                </a:solidFill>
              </a:rPr>
              <a:t>le</a:t>
            </a:r>
            <a:r>
              <a:rPr lang="nl-BE" dirty="0" smtClean="0">
                <a:solidFill>
                  <a:srgbClr val="FFFF00"/>
                </a:solidFill>
              </a:rPr>
              <a:t> </a:t>
            </a:r>
            <a:r>
              <a:rPr lang="nl-BE" dirty="0" err="1" smtClean="0">
                <a:solidFill>
                  <a:srgbClr val="FFFF00"/>
                </a:solidFill>
              </a:rPr>
              <a:t>même</a:t>
            </a:r>
            <a:r>
              <a:rPr lang="nl-BE" dirty="0" smtClean="0">
                <a:solidFill>
                  <a:srgbClr val="FFFF00"/>
                </a:solidFill>
              </a:rPr>
              <a:t> site.</a:t>
            </a:r>
            <a:endParaRPr lang="nl-BE" dirty="0" smtClean="0">
              <a:solidFill>
                <a:srgbClr val="FFFF00"/>
              </a:solidFill>
            </a:endParaRPr>
          </a:p>
          <a:p>
            <a:r>
              <a:rPr lang="fr-BE" dirty="0" smtClean="0"/>
              <a:t>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07445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Frequence</a:t>
            </a:r>
            <a:r>
              <a:rPr lang="nl-BE" dirty="0" smtClean="0"/>
              <a:t> des </a:t>
            </a:r>
            <a:r>
              <a:rPr lang="nl-BE" dirty="0" err="1" smtClean="0"/>
              <a:t>éclairs</a:t>
            </a:r>
            <a:r>
              <a:rPr lang="fr-BE" dirty="0" smtClean="0"/>
              <a:t>.</a:t>
            </a:r>
            <a:endParaRPr lang="fr-BE" dirty="0"/>
          </a:p>
        </p:txBody>
      </p:sp>
      <p:pic>
        <p:nvPicPr>
          <p:cNvPr id="3" name="Image 2" descr="Global_Lightning_Frequency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3688" y="1484784"/>
            <a:ext cx="5544616" cy="3024336"/>
          </a:xfrm>
          <a:prstGeom prst="rect">
            <a:avLst/>
          </a:prstGeom>
        </p:spPr>
      </p:pic>
      <p:pic>
        <p:nvPicPr>
          <p:cNvPr id="5" name="Image 4" descr="http://ga.water.usgs.gov/edu/graphics/wcprecipitationworldmap.gif"/>
          <p:cNvPicPr/>
          <p:nvPr/>
        </p:nvPicPr>
        <p:blipFill>
          <a:blip r:embed="rId3" cstate="print"/>
          <a:srcRect b="4700"/>
          <a:stretch>
            <a:fillRect/>
          </a:stretch>
        </p:blipFill>
        <p:spPr bwMode="auto">
          <a:xfrm>
            <a:off x="4788024" y="4797152"/>
            <a:ext cx="4355976" cy="2228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46" name="Picture 2" descr="F:\orages\diapo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97153"/>
            <a:ext cx="4572000" cy="2060848"/>
          </a:xfrm>
          <a:prstGeom prst="rect">
            <a:avLst/>
          </a:prstGeom>
          <a:noFill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6948222"/>
              </p:ext>
            </p:extLst>
          </p:nvPr>
        </p:nvGraphicFramePr>
        <p:xfrm>
          <a:off x="180975" y="1701800"/>
          <a:ext cx="8856663" cy="659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7" name="Document" r:id="rId3" imgW="8106471" imgH="6044568" progId="Word.Document.12">
                  <p:embed/>
                </p:oleObj>
              </mc:Choice>
              <mc:Fallback>
                <p:oleObj name="Document" r:id="rId3" imgW="8106471" imgH="6044568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1701800"/>
                        <a:ext cx="8856663" cy="6591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noProof="0" dirty="0" err="1" smtClean="0"/>
              <a:t>Formation</a:t>
            </a:r>
            <a:r>
              <a:rPr lang="nl-BE" noProof="0" dirty="0" smtClean="0"/>
              <a:t> </a:t>
            </a:r>
            <a:r>
              <a:rPr lang="nl-BE" noProof="0" dirty="0" err="1" smtClean="0"/>
              <a:t>d’un</a:t>
            </a:r>
            <a:r>
              <a:rPr lang="nl-BE" noProof="0" dirty="0" smtClean="0"/>
              <a:t> </a:t>
            </a:r>
            <a:r>
              <a:rPr lang="nl-BE" noProof="0" dirty="0" err="1" smtClean="0"/>
              <a:t>nuage</a:t>
            </a:r>
            <a:r>
              <a:rPr lang="nl-BE" noProof="0" dirty="0" smtClean="0"/>
              <a:t> </a:t>
            </a:r>
            <a:r>
              <a:rPr lang="nl-BE" noProof="0" dirty="0" err="1" smtClean="0"/>
              <a:t>d’orage</a:t>
            </a:r>
            <a:r>
              <a:rPr lang="nl-BE" noProof="0" dirty="0" smtClean="0"/>
              <a:t>.</a:t>
            </a:r>
            <a:endParaRPr lang="nl-BE" noProof="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rmation-d-un-Cumulo-Nimb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9" y="1"/>
            <a:ext cx="3082215" cy="675005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s (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4614451" cy="3456384"/>
          </a:xfrm>
          <a:prstGeom prst="rect">
            <a:avLst/>
          </a:prstGeom>
        </p:spPr>
      </p:pic>
      <p:pic>
        <p:nvPicPr>
          <p:cNvPr id="3" name="Image 2" descr="images (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4802" y="2996953"/>
            <a:ext cx="5593401" cy="367508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noProof="0" dirty="0" smtClean="0"/>
              <a:t>Faire de </a:t>
            </a:r>
            <a:r>
              <a:rPr lang="nl-BE" noProof="0" dirty="0" err="1" smtClean="0"/>
              <a:t>l’eau</a:t>
            </a:r>
            <a:r>
              <a:rPr lang="nl-BE" noProof="0" dirty="0" smtClean="0"/>
              <a:t> en </a:t>
            </a:r>
            <a:r>
              <a:rPr lang="nl-BE" noProof="0" dirty="0" err="1" smtClean="0"/>
              <a:t>surfusion</a:t>
            </a:r>
            <a:endParaRPr lang="fr-BE" dirty="0"/>
          </a:p>
        </p:txBody>
      </p:sp>
      <p:pic>
        <p:nvPicPr>
          <p:cNvPr id="3" name="1surfus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5616" y="1484784"/>
            <a:ext cx="7164288" cy="537321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0" y="116632"/>
            <a:ext cx="902294" cy="4320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21288"/>
            <a:ext cx="558949" cy="558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503</TotalTime>
  <Words>171</Words>
  <Application>Microsoft Office PowerPoint</Application>
  <PresentationFormat>Affichage à l'écran (4:3)</PresentationFormat>
  <Paragraphs>50</Paragraphs>
  <Slides>49</Slides>
  <Notes>4</Notes>
  <HiddenSlides>0</HiddenSlides>
  <MMClips>5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49</vt:i4>
      </vt:variant>
    </vt:vector>
  </HeadingPairs>
  <TitlesOfParts>
    <vt:vector size="53" baseType="lpstr">
      <vt:lpstr>Module</vt:lpstr>
      <vt:lpstr>Acrobat Document</vt:lpstr>
      <vt:lpstr>Document Microsoft Word</vt:lpstr>
      <vt:lpstr>Document</vt:lpstr>
      <vt:lpstr>Coup de foudre</vt:lpstr>
      <vt:lpstr>Présentation PowerPoint</vt:lpstr>
      <vt:lpstr>Présentation PowerPoint</vt:lpstr>
      <vt:lpstr>Types de nuages.</vt:lpstr>
      <vt:lpstr>Frequence des éclairs.</vt:lpstr>
      <vt:lpstr>Formation d’un nuage d’orage.</vt:lpstr>
      <vt:lpstr>Présentation PowerPoint</vt:lpstr>
      <vt:lpstr>Présentation PowerPoint</vt:lpstr>
      <vt:lpstr>Faire de l’eau en surfusion</vt:lpstr>
      <vt:lpstr>Phénomènes électriques.</vt:lpstr>
      <vt:lpstr>Présentation PowerPoint</vt:lpstr>
      <vt:lpstr>Champ électrique terrestre.</vt:lpstr>
      <vt:lpstr>Types de décharges.</vt:lpstr>
      <vt:lpstr>Présentation PowerPoint</vt:lpstr>
      <vt:lpstr>Développement d’un éclair.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Effet de pointe.</vt:lpstr>
      <vt:lpstr>Présentation PowerPoint</vt:lpstr>
      <vt:lpstr>Présentation PowerPoint</vt:lpstr>
      <vt:lpstr>Eclairs spéciaux.</vt:lpstr>
      <vt:lpstr>Sprites et blue jets.</vt:lpstr>
      <vt:lpstr>Présentation PowerPoint</vt:lpstr>
      <vt:lpstr>Dégâts dus à la foudre.</vt:lpstr>
      <vt:lpstr>Présentation PowerPoint</vt:lpstr>
      <vt:lpstr>Présentation PowerPoint</vt:lpstr>
      <vt:lpstr>Présentation PowerPoint</vt:lpstr>
      <vt:lpstr>Fulgurites dans le désert</vt:lpstr>
      <vt:lpstr>Dégâts de la foudre sur les êtres vivants.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Paratonnerre. </vt:lpstr>
      <vt:lpstr>La cage de Faraday.</vt:lpstr>
      <vt:lpstr>Présentation PowerPoint</vt:lpstr>
      <vt:lpstr>Se protéger.</vt:lpstr>
      <vt:lpstr>Bienfaits de la foudre</vt:lpstr>
      <vt:lpstr>Présentation PowerPoint</vt:lpstr>
      <vt:lpstr>Récupérer l’énergie de la foudre??</vt:lpstr>
      <vt:lpstr>Présentation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Coup de foudre !</dc:title>
  <dc:creator>Delpature</dc:creator>
  <cp:lastModifiedBy>Utilisateur</cp:lastModifiedBy>
  <cp:revision>68</cp:revision>
  <dcterms:created xsi:type="dcterms:W3CDTF">2012-09-26T12:54:52Z</dcterms:created>
  <dcterms:modified xsi:type="dcterms:W3CDTF">2013-03-01T21:17:36Z</dcterms:modified>
</cp:coreProperties>
</file>